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4"/>
  </p:sldMasterIdLst>
  <p:notesMasterIdLst>
    <p:notesMasterId r:id="rId110"/>
  </p:notesMasterIdLst>
  <p:handoutMasterIdLst>
    <p:handoutMasterId r:id="rId111"/>
  </p:handoutMasterIdLst>
  <p:sldIdLst>
    <p:sldId id="676" r:id="rId5"/>
    <p:sldId id="674" r:id="rId6"/>
    <p:sldId id="393" r:id="rId7"/>
    <p:sldId id="394" r:id="rId8"/>
    <p:sldId id="395" r:id="rId9"/>
    <p:sldId id="417" r:id="rId10"/>
    <p:sldId id="263" r:id="rId11"/>
    <p:sldId id="265" r:id="rId12"/>
    <p:sldId id="266" r:id="rId13"/>
    <p:sldId id="267" r:id="rId14"/>
    <p:sldId id="610" r:id="rId15"/>
    <p:sldId id="611" r:id="rId16"/>
    <p:sldId id="612" r:id="rId17"/>
    <p:sldId id="613" r:id="rId18"/>
    <p:sldId id="614" r:id="rId19"/>
    <p:sldId id="278" r:id="rId20"/>
    <p:sldId id="27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299" r:id="rId31"/>
    <p:sldId id="310" r:id="rId32"/>
    <p:sldId id="615" r:id="rId33"/>
    <p:sldId id="735" r:id="rId34"/>
    <p:sldId id="678" r:id="rId35"/>
    <p:sldId id="679" r:id="rId36"/>
    <p:sldId id="680" r:id="rId37"/>
    <p:sldId id="681" r:id="rId38"/>
    <p:sldId id="682" r:id="rId39"/>
    <p:sldId id="685" r:id="rId40"/>
    <p:sldId id="690" r:id="rId41"/>
    <p:sldId id="691" r:id="rId42"/>
    <p:sldId id="692" r:id="rId43"/>
    <p:sldId id="693" r:id="rId44"/>
    <p:sldId id="694" r:id="rId45"/>
    <p:sldId id="695" r:id="rId46"/>
    <p:sldId id="696" r:id="rId47"/>
    <p:sldId id="697" r:id="rId48"/>
    <p:sldId id="698" r:id="rId49"/>
    <p:sldId id="699" r:id="rId50"/>
    <p:sldId id="700" r:id="rId51"/>
    <p:sldId id="701" r:id="rId52"/>
    <p:sldId id="702" r:id="rId53"/>
    <p:sldId id="703" r:id="rId54"/>
    <p:sldId id="704" r:id="rId55"/>
    <p:sldId id="705" r:id="rId56"/>
    <p:sldId id="706" r:id="rId57"/>
    <p:sldId id="707" r:id="rId58"/>
    <p:sldId id="708" r:id="rId59"/>
    <p:sldId id="709" r:id="rId60"/>
    <p:sldId id="648" r:id="rId61"/>
    <p:sldId id="649" r:id="rId62"/>
    <p:sldId id="710" r:id="rId63"/>
    <p:sldId id="711" r:id="rId64"/>
    <p:sldId id="712" r:id="rId65"/>
    <p:sldId id="713" r:id="rId66"/>
    <p:sldId id="714" r:id="rId67"/>
    <p:sldId id="715" r:id="rId68"/>
    <p:sldId id="716" r:id="rId69"/>
    <p:sldId id="717" r:id="rId70"/>
    <p:sldId id="718" r:id="rId71"/>
    <p:sldId id="720" r:id="rId72"/>
    <p:sldId id="721" r:id="rId73"/>
    <p:sldId id="722" r:id="rId74"/>
    <p:sldId id="723" r:id="rId75"/>
    <p:sldId id="724" r:id="rId76"/>
    <p:sldId id="725" r:id="rId77"/>
    <p:sldId id="736" r:id="rId78"/>
    <p:sldId id="737" r:id="rId79"/>
    <p:sldId id="738" r:id="rId80"/>
    <p:sldId id="739" r:id="rId81"/>
    <p:sldId id="740" r:id="rId82"/>
    <p:sldId id="741" r:id="rId83"/>
    <p:sldId id="742" r:id="rId84"/>
    <p:sldId id="743" r:id="rId85"/>
    <p:sldId id="744" r:id="rId86"/>
    <p:sldId id="745" r:id="rId87"/>
    <p:sldId id="746" r:id="rId88"/>
    <p:sldId id="747" r:id="rId89"/>
    <p:sldId id="748" r:id="rId90"/>
    <p:sldId id="749" r:id="rId91"/>
    <p:sldId id="750" r:id="rId92"/>
    <p:sldId id="751" r:id="rId93"/>
    <p:sldId id="752" r:id="rId94"/>
    <p:sldId id="753" r:id="rId95"/>
    <p:sldId id="754" r:id="rId96"/>
    <p:sldId id="755" r:id="rId97"/>
    <p:sldId id="726" r:id="rId98"/>
    <p:sldId id="719" r:id="rId99"/>
    <p:sldId id="730" r:id="rId100"/>
    <p:sldId id="731" r:id="rId101"/>
    <p:sldId id="578" r:id="rId102"/>
    <p:sldId id="579" r:id="rId103"/>
    <p:sldId id="580" r:id="rId104"/>
    <p:sldId id="581" r:id="rId105"/>
    <p:sldId id="582" r:id="rId106"/>
    <p:sldId id="583" r:id="rId107"/>
    <p:sldId id="584" r:id="rId108"/>
    <p:sldId id="585" r:id="rId109"/>
  </p:sldIdLst>
  <p:sldSz cx="9144000" cy="6858000" type="screen4x3"/>
  <p:notesSz cx="7010400" cy="9236075"/>
  <p:embeddedFontLst>
    <p:embeddedFont>
      <p:font typeface="ＭＳ Ｐゴシック" panose="020B0600070205080204" pitchFamily="34" charset="-128"/>
      <p:regular r:id="rId112"/>
    </p:embeddedFont>
    <p:embeddedFont>
      <p:font typeface="Century Schoolbook" panose="02040604050505020304" pitchFamily="18" charset="0"/>
      <p:regular r:id="rId113"/>
      <p:bold r:id="rId114"/>
      <p:italic r:id="rId115"/>
      <p:boldItalic r:id="rId116"/>
    </p:embeddedFont>
    <p:embeddedFont>
      <p:font typeface="Calibri" panose="020F0502020204030204" pitchFamily="34" charset="0"/>
      <p:regular r:id="rId117"/>
      <p:bold r:id="rId118"/>
      <p:italic r:id="rId119"/>
      <p:boldItalic r:id="rId120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0">
          <p15:clr>
            <a:srgbClr val="A4A3A4"/>
          </p15:clr>
        </p15:guide>
        <p15:guide id="2" orient="horz" pos="2963">
          <p15:clr>
            <a:srgbClr val="A4A3A4"/>
          </p15:clr>
        </p15:guide>
        <p15:guide id="3" orient="horz" pos="1843">
          <p15:clr>
            <a:srgbClr val="A4A3A4"/>
          </p15:clr>
        </p15:guide>
        <p15:guide id="4" orient="horz" pos="3920">
          <p15:clr>
            <a:srgbClr val="A4A3A4"/>
          </p15:clr>
        </p15:guide>
        <p15:guide id="5" pos="2929">
          <p15:clr>
            <a:srgbClr val="A4A3A4"/>
          </p15:clr>
        </p15:guide>
        <p15:guide id="6" pos="511">
          <p15:clr>
            <a:srgbClr val="A4A3A4"/>
          </p15:clr>
        </p15:guide>
        <p15:guide id="7" pos="2564">
          <p15:clr>
            <a:srgbClr val="A4A3A4"/>
          </p15:clr>
        </p15:guide>
        <p15:guide id="8" pos="50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72F"/>
    <a:srgbClr val="658D1B"/>
    <a:srgbClr val="C9C39F"/>
    <a:srgbClr val="D5D1B5"/>
    <a:srgbClr val="6E2449"/>
    <a:srgbClr val="006086"/>
    <a:srgbClr val="EDC9DB"/>
    <a:srgbClr val="E6F5CB"/>
    <a:srgbClr val="FFF4D1"/>
    <a:srgbClr val="E7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50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314" y="96"/>
      </p:cViewPr>
      <p:guideLst>
        <p:guide orient="horz" pos="910"/>
        <p:guide orient="horz" pos="2963"/>
        <p:guide orient="horz" pos="1843"/>
        <p:guide orient="horz" pos="3920"/>
        <p:guide pos="2929"/>
        <p:guide pos="511"/>
        <p:guide pos="2564"/>
        <p:guide pos="500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56"/>
    </p:cViewPr>
  </p:sorterViewPr>
  <p:notesViewPr>
    <p:cSldViewPr snapToGrid="0" snapToObjects="1">
      <p:cViewPr varScale="1">
        <p:scale>
          <a:sx n="67" d="100"/>
          <a:sy n="67" d="100"/>
        </p:scale>
        <p:origin x="-2796" y="-96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6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105A4-BBCC-4A1C-AD37-EFBD098B3F05}" type="datetimeFigureOut">
              <a:rPr lang="es-AR" smtClean="0"/>
              <a:pPr/>
              <a:t>09/11/2016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E550-566E-4DCE-A086-A6E1F8FF61B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78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7AE22-0422-4FB2-B1E0-6A46DE2C67D6}" type="datetimeFigureOut">
              <a:rPr lang="es-AR" smtClean="0"/>
              <a:pPr/>
              <a:t>09/11/2016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78441-0604-40AE-8807-06604BBA2EC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27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3997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915395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273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8706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297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6020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716468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30653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64151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18595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96975" y="692150"/>
            <a:ext cx="4618038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176043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6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6082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62559" y="259651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rapezoid 12"/>
          <p:cNvSpPr/>
          <p:nvPr userDrawn="1"/>
        </p:nvSpPr>
        <p:spPr>
          <a:xfrm rot="16200000">
            <a:off x="2413796" y="1315878"/>
            <a:ext cx="3229926" cy="6005195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228600" dist="1524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7092315" y="2703195"/>
            <a:ext cx="108000" cy="323024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61925" y="2703513"/>
            <a:ext cx="6931025" cy="3230562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</a:t>
            </a:r>
            <a:r>
              <a:rPr lang="es-AR" dirty="0" err="1"/>
              <a:t>image</a:t>
            </a:r>
            <a:r>
              <a:rPr lang="es-AR" dirty="0"/>
              <a:t> </a:t>
            </a:r>
            <a:r>
              <a:rPr lang="es-AR" dirty="0" err="1"/>
              <a:t>here</a:t>
            </a:r>
            <a:endParaRPr lang="es-A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33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9D7A7-6F50-4986-967C-55F5AB07B5ED}" type="datetime1">
              <a:rPr lang="en-US"/>
              <a:pPr>
                <a:defRPr/>
              </a:pPr>
              <a:t>11/9/2016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E6216-C6F7-4924-8211-486C04766032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2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600200"/>
            <a:ext cx="7848872" cy="45259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5113" indent="-265113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5616" y="548680"/>
            <a:ext cx="6552728" cy="490066"/>
          </a:xfrm>
        </p:spPr>
        <p:txBody>
          <a:bodyPr>
            <a:normAutofit/>
          </a:bodyPr>
          <a:lstStyle>
            <a:lvl1pPr algn="l">
              <a:defRPr sz="2300">
                <a:solidFill>
                  <a:srgbClr val="404545"/>
                </a:solidFill>
                <a:latin typeface="HelveticaNeueLT Std Blk Cn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pic>
        <p:nvPicPr>
          <p:cNvPr id="7" name="Picture 5" descr="p3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688"/>
            <a:ext cx="95778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4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587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ight Triangle 8"/>
          <p:cNvSpPr/>
          <p:nvPr userDrawn="1"/>
        </p:nvSpPr>
        <p:spPr>
          <a:xfrm rot="5400000">
            <a:off x="8388424" y="6165304"/>
            <a:ext cx="432048" cy="432048"/>
          </a:xfrm>
          <a:prstGeom prst="rtTriangle">
            <a:avLst/>
          </a:prstGeom>
          <a:solidFill>
            <a:srgbClr val="CE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rot="16200000">
            <a:off x="8388424" y="6165304"/>
            <a:ext cx="432048" cy="4320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angle 12"/>
          <p:cNvSpPr/>
          <p:nvPr userDrawn="1"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323528" y="2335560"/>
            <a:ext cx="144016" cy="1152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280217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222377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lnSpc>
                <a:spcPct val="75000"/>
              </a:lnSpc>
              <a:defRPr sz="28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495313"/>
            <a:ext cx="8075296" cy="445844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667741"/>
            <a:ext cx="144016" cy="827572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060" baseline="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516828"/>
            <a:ext cx="3747136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44720" y="1516828"/>
            <a:ext cx="3820160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53805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17724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4867274" y="1329128"/>
            <a:ext cx="3585844" cy="4176397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7" y="1624405"/>
            <a:ext cx="4409443" cy="3585844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</a:t>
            </a:r>
            <a:r>
              <a:rPr lang="es-AR" dirty="0" err="1"/>
              <a:t>image</a:t>
            </a:r>
            <a:r>
              <a:rPr lang="es-AR" dirty="0"/>
              <a:t> </a:t>
            </a:r>
            <a:r>
              <a:rPr lang="es-AR" dirty="0" err="1"/>
              <a:t>here</a:t>
            </a:r>
            <a:endParaRPr lang="es-AR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57911"/>
            <a:ext cx="1540977" cy="4295849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51230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3896231" y="391591"/>
            <a:ext cx="3585844" cy="611848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 userDrawn="1"/>
        </p:nvSpPr>
        <p:spPr>
          <a:xfrm>
            <a:off x="2629911" y="1657910"/>
            <a:ext cx="6351529" cy="3585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27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1442292"/>
            <a:ext cx="8075296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416560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1442292"/>
            <a:ext cx="144016" cy="44708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226123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rapezoid 13"/>
          <p:cNvSpPr/>
          <p:nvPr userDrawn="1"/>
        </p:nvSpPr>
        <p:spPr>
          <a:xfrm rot="5400000" flipH="1">
            <a:off x="992187" y="2117407"/>
            <a:ext cx="3545206" cy="404622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angle 15"/>
          <p:cNvSpPr/>
          <p:nvPr userDrawn="1"/>
        </p:nvSpPr>
        <p:spPr>
          <a:xfrm flipH="1">
            <a:off x="741679" y="2367915"/>
            <a:ext cx="8239754" cy="35452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C00000"/>
              </a:solidFill>
              <a:latin typeface="HelveticaNeueLT Std L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5040" y="2519680"/>
            <a:ext cx="2595880" cy="293624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>
                <a:solidFill>
                  <a:schemeClr val="bg1"/>
                </a:solidFill>
              </a:defRPr>
            </a:lvl2pPr>
            <a:lvl3pPr marL="538163" indent="-274638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>
                <a:solidFill>
                  <a:schemeClr val="bg1"/>
                </a:solidFill>
              </a:defRPr>
            </a:lvl4pPr>
            <a:lvl5pPr marL="1260475" indent="-274638">
              <a:buSzPct val="70000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22" name="Chart Placeholder 21"/>
          <p:cNvSpPr>
            <a:spLocks noGrp="1"/>
          </p:cNvSpPr>
          <p:nvPr>
            <p:ph type="chart" sz="quarter" idx="15" hasCustomPrompt="1"/>
          </p:nvPr>
        </p:nvSpPr>
        <p:spPr>
          <a:xfrm>
            <a:off x="3728720" y="2519363"/>
            <a:ext cx="5091430" cy="2936875"/>
          </a:xfrm>
        </p:spPr>
        <p:txBody>
          <a:bodyPr anchor="ctr" anchorCtr="0">
            <a:normAutofit/>
          </a:bodyPr>
          <a:lstStyle>
            <a:lvl1pPr algn="ctr">
              <a:buNone/>
              <a:defRPr sz="18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chart </a:t>
            </a:r>
            <a:r>
              <a:rPr lang="es-AR" dirty="0" err="1"/>
              <a:t>here</a:t>
            </a:r>
            <a:endParaRPr lang="es-AR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75043" y="5557838"/>
            <a:ext cx="7548562" cy="39528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250" y="274638"/>
            <a:ext cx="6350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250" y="1600200"/>
            <a:ext cx="8097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ight Triangle 21"/>
          <p:cNvSpPr/>
          <p:nvPr/>
        </p:nvSpPr>
        <p:spPr>
          <a:xfrm rot="5400000">
            <a:off x="8536628" y="6313508"/>
            <a:ext cx="283844" cy="283844"/>
          </a:xfrm>
          <a:prstGeom prst="rtTriangle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ight Triangle 22"/>
          <p:cNvSpPr/>
          <p:nvPr/>
        </p:nvSpPr>
        <p:spPr>
          <a:xfrm rot="16200000">
            <a:off x="8536628" y="6313508"/>
            <a:ext cx="283844" cy="2838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" y="618562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0024" y="6313508"/>
            <a:ext cx="514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</a:defRPr>
            </a:lvl1pPr>
          </a:lstStyle>
          <a:p>
            <a:fld id="{6840D345-7774-4183-B02A-BCD17EA44882}" type="slidenum">
              <a:rPr lang="es-AR" smtClean="0"/>
              <a:pPr/>
              <a:t>‹Nº›</a:t>
            </a:fld>
            <a:endParaRPr lang="es-AR" dirty="0"/>
          </a:p>
        </p:txBody>
      </p:sp>
      <p:sp>
        <p:nvSpPr>
          <p:cNvPr id="31" name="Rectangle 30"/>
          <p:cNvSpPr/>
          <p:nvPr/>
        </p:nvSpPr>
        <p:spPr>
          <a:xfrm>
            <a:off x="3752851" y="658377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7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©2016 Great Place To Work</a:t>
            </a:r>
            <a:r>
              <a:rPr lang="en-US" sz="700" kern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®</a:t>
            </a:r>
            <a:r>
              <a:rPr lang="en-US" sz="7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 Institute, Inc. All rights reserved.</a:t>
            </a:r>
            <a:endParaRPr lang="es-AR" sz="700" dirty="0">
              <a:solidFill>
                <a:schemeClr val="tx1">
                  <a:lumMod val="50000"/>
                  <a:lumOff val="50000"/>
                </a:schemeClr>
              </a:solidFill>
              <a:latin typeface="HelveticaNeueLT Std Lt" pitchFamily="34" charset="0"/>
            </a:endParaRPr>
          </a:p>
        </p:txBody>
      </p:sp>
      <p:pic>
        <p:nvPicPr>
          <p:cNvPr id="45" name="44 Imagen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92" y="274638"/>
            <a:ext cx="916229" cy="9217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4" r:id="rId2"/>
    <p:sldLayoutId id="2147483670" r:id="rId3"/>
    <p:sldLayoutId id="2147483671" r:id="rId4"/>
    <p:sldLayoutId id="2147483672" r:id="rId5"/>
    <p:sldLayoutId id="2147483673" r:id="rId6"/>
    <p:sldLayoutId id="2147483685" r:id="rId7"/>
    <p:sldLayoutId id="2147483674" r:id="rId8"/>
    <p:sldLayoutId id="2147483675" r:id="rId9"/>
    <p:sldLayoutId id="2147483686" r:id="rId10"/>
    <p:sldLayoutId id="2147483687" r:id="rId11"/>
    <p:sldLayoutId id="214748368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Std Thin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103.png"/><Relationship Id="rId4" Type="http://schemas.openxmlformats.org/officeDocument/2006/relationships/hyperlink" Target="https://twitter.com/GPTW_Argentin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emf"/><Relationship Id="rId4" Type="http://schemas.openxmlformats.org/officeDocument/2006/relationships/image" Target="../media/image3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31303" y="1708255"/>
            <a:ext cx="8383907" cy="692497"/>
          </a:xfrm>
        </p:spPr>
        <p:txBody>
          <a:bodyPr/>
          <a:lstStyle/>
          <a:p>
            <a:r>
              <a:rPr lang="es-AR" sz="3900" dirty="0">
                <a:latin typeface="HelveticaNeueLT Std" pitchFamily="34" charset="0"/>
              </a:rPr>
              <a:t>Informe de Resultados Trust </a:t>
            </a:r>
            <a:r>
              <a:rPr lang="en-US" sz="3900" dirty="0">
                <a:latin typeface="HelveticaNeueLT Std" pitchFamily="34" charset="0"/>
              </a:rPr>
              <a:t>Index</a:t>
            </a:r>
            <a:r>
              <a:rPr lang="es-AR" sz="3900" baseline="30000" dirty="0">
                <a:latin typeface="HelveticaNeueLT Std" pitchFamily="34" charset="0"/>
              </a:rPr>
              <a:t>©</a:t>
            </a:r>
            <a:endParaRPr lang="es-AR" sz="3900" dirty="0">
              <a:latin typeface="HelveticaNeueLT Std" pitchFamily="34" charset="0"/>
            </a:endParaRP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631305" y="1268730"/>
            <a:ext cx="6400800" cy="55399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Estudio del ambiente laboral</a:t>
            </a:r>
          </a:p>
        </p:txBody>
      </p:sp>
      <p:sp>
        <p:nvSpPr>
          <p:cNvPr id="8" name="5 Subtítulo"/>
          <p:cNvSpPr txBox="1">
            <a:spLocks/>
          </p:cNvSpPr>
          <p:nvPr/>
        </p:nvSpPr>
        <p:spPr>
          <a:xfrm>
            <a:off x="631303" y="2293001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rgbClr val="C00000"/>
                </a:solidFill>
                <a:latin typeface="HelveticaNeueLT Std" pitchFamily="34" charset="0"/>
              </a:rPr>
              <a:t>ORACLE Argentina</a:t>
            </a:r>
          </a:p>
        </p:txBody>
      </p:sp>
      <p:sp>
        <p:nvSpPr>
          <p:cNvPr id="9" name="5 Subtítulo"/>
          <p:cNvSpPr txBox="1">
            <a:spLocks/>
          </p:cNvSpPr>
          <p:nvPr/>
        </p:nvSpPr>
        <p:spPr>
          <a:xfrm>
            <a:off x="695326" y="2828171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latin typeface="HelveticaNeueLT Std" pitchFamily="34" charset="0"/>
              </a:rPr>
              <a:t>Septiembre 2016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 flipH="1">
            <a:off x="2005014" y="2606675"/>
            <a:ext cx="65278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 flipH="1">
            <a:off x="2005013" y="4276725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 flipH="1">
            <a:off x="5308601" y="4419600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 flipH="1">
            <a:off x="2500313" y="4067175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auto">
          <a:xfrm flipH="1">
            <a:off x="5888038" y="4564063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 flipH="1">
            <a:off x="4024313" y="4370388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 flipH="1">
            <a:off x="7188201" y="4397375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 flipH="1">
            <a:off x="4697414" y="4543425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 flipH="1">
            <a:off x="2841626" y="3702050"/>
            <a:ext cx="1374775" cy="256857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 flipH="1">
            <a:off x="6237289" y="4260850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 flipH="1">
            <a:off x="4425951" y="3338513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 flipH="1">
            <a:off x="4251326" y="2606675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 flipH="1">
            <a:off x="4332289" y="4070350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 flipH="1">
            <a:off x="5353051" y="2844800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 flipH="1">
            <a:off x="6911976" y="3543300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 flipH="1">
            <a:off x="7847014" y="3733800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20"/>
          <p:cNvSpPr>
            <a:spLocks noEditPoints="1"/>
          </p:cNvSpPr>
          <p:nvPr/>
        </p:nvSpPr>
        <p:spPr bwMode="auto">
          <a:xfrm flipH="1">
            <a:off x="5802313" y="3008313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 flipH="1">
            <a:off x="7254876" y="3702050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22"/>
          <p:cNvSpPr>
            <a:spLocks noEditPoints="1"/>
          </p:cNvSpPr>
          <p:nvPr/>
        </p:nvSpPr>
        <p:spPr bwMode="auto">
          <a:xfrm flipH="1">
            <a:off x="5510214" y="3035300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513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acumulado del retorno del mercado de valores</a:t>
            </a:r>
          </a:p>
        </p:txBody>
      </p:sp>
      <p:sp>
        <p:nvSpPr>
          <p:cNvPr id="14" name="14 Subtítulo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pic>
        <p:nvPicPr>
          <p:cNvPr id="6" name="Picture 4" descr="G:\Argentina\Marketing\2. GPTW\ARGENTINA\Templates\Beneficios\2016\Beneficios Esp\2016-Voluntary-Turnover-U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1978"/>
          <a:stretch/>
        </p:blipFill>
        <p:spPr bwMode="auto">
          <a:xfrm>
            <a:off x="495300" y="1478952"/>
            <a:ext cx="82764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50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HelveticaNeueLT Std" pitchFamily="34" charset="0"/>
              </a:rPr>
              <a:t>Definiendo Acciones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4368" y="1497930"/>
            <a:ext cx="776097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La segunda etapa en el ciclo de transformación contempla: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Profundizar el grado de análisis y comprensión del diagnóstico Trust Index</a:t>
            </a:r>
            <a:r>
              <a:rPr lang="es-AR" sz="1300" baseline="30000" dirty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mediante la aplicación de herramientas cuantitativas que nos brindan resultados de la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distribución de respuestas</a:t>
            </a:r>
            <a:r>
              <a:rPr lang="es-AR" sz="1300" dirty="0">
                <a:solidFill>
                  <a:srgbClr val="AA272F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del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impacto de sentencias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en la Percepción General.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Contemplar la necesidad de realizar Grupos Focales para obtener mayor información cualitativa.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Definir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focos de acción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que toda la organización deberá trabajar en los próximos meses tendientes a</a:t>
            </a:r>
            <a:r>
              <a:rPr lang="es-AR" sz="1300" dirty="0">
                <a:solidFill>
                  <a:srgbClr val="FF0000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la mejora del clima.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Profundizar el grado de análisis y comprensión del diagnóstico Trust </a:t>
            </a:r>
            <a:r>
              <a:rPr lang="es-AR" sz="1300" dirty="0" err="1">
                <a:solidFill>
                  <a:prstClr val="black"/>
                </a:solidFill>
                <a:latin typeface="HelveticaNeueLT Std" pitchFamily="34" charset="0"/>
              </a:rPr>
              <a:t>Index</a:t>
            </a:r>
            <a:r>
              <a:rPr lang="es-AR" sz="1300" baseline="30000" dirty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de cada sector mediante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reportes específicos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que indiquen las principales fortalezas y oportunidades de mejora del sector.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Definir un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plan de acción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cada sector tendiente a la mejora del clima considerando los focos de acción definidos para toda la organización.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Planificar actividades de seguimiento y control de planes de acción y grado de avance .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Las definiciones presentadas permiten focalizar sus esfuerzos en la mejora del clima generando un impacto positivo en cada sector, y por lo tanto, en  toda la organización</a:t>
            </a:r>
            <a:r>
              <a:rPr lang="es-AR" sz="1300" b="1" dirty="0">
                <a:solidFill>
                  <a:srgbClr val="C00000"/>
                </a:solidFill>
                <a:latin typeface="HelveticaNeueLT Std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6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/>
          <a:lstStyle/>
          <a:p>
            <a:r>
              <a:rPr lang="es-ES_tradnl" sz="2800" dirty="0">
                <a:latin typeface="HelveticaNeueLT Std" pitchFamily="34" charset="0"/>
              </a:rPr>
              <a:t>Ciclo de transformación</a:t>
            </a:r>
          </a:p>
        </p:txBody>
      </p:sp>
      <p:pic>
        <p:nvPicPr>
          <p:cNvPr id="1028" name="Picture 4" descr="C:\Documents and Settings\dominguezr\Escritorio\1-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712" y="1534462"/>
            <a:ext cx="4878287" cy="48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732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Material  Anexo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102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71881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>
                <a:latin typeface="HelveticaNeueLT Std" pitchFamily="34" charset="0"/>
              </a:rPr>
              <a:t>Trust </a:t>
            </a:r>
            <a:r>
              <a:rPr lang="es-ES" sz="2800" dirty="0" err="1">
                <a:latin typeface="HelveticaNeueLT Std" pitchFamily="34" charset="0"/>
              </a:rPr>
              <a:t>Index</a:t>
            </a:r>
            <a:r>
              <a:rPr lang="es-AR" sz="2800" baseline="30000" dirty="0">
                <a:latin typeface="HelveticaNeueLT Std" pitchFamily="34" charset="0"/>
              </a:rPr>
              <a:t>© </a:t>
            </a:r>
            <a:r>
              <a:rPr lang="es-ES" sz="2800" dirty="0">
                <a:latin typeface="HelveticaNeueLT Std" pitchFamily="34" charset="0"/>
              </a:rPr>
              <a:t>: ¿Cómo se interpretan los datos?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03" y="1545153"/>
            <a:ext cx="8190603" cy="491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1326498">
            <a:off x="611504" y="2086585"/>
            <a:ext cx="15454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</a:rPr>
              <a:t>Año 2016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488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104</a:t>
            </a:fld>
            <a:endParaRPr lang="es-A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" b="5198"/>
          <a:stretch/>
        </p:blipFill>
        <p:spPr bwMode="auto">
          <a:xfrm rot="414609">
            <a:off x="4350259" y="1796896"/>
            <a:ext cx="4164930" cy="46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3" r="-1" b="12963"/>
          <a:stretch/>
        </p:blipFill>
        <p:spPr bwMode="auto">
          <a:xfrm rot="21116757">
            <a:off x="918445" y="1527991"/>
            <a:ext cx="4313657" cy="46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Listado de Comentarios</a:t>
            </a:r>
          </a:p>
        </p:txBody>
      </p:sp>
    </p:spTree>
    <p:extLst>
      <p:ext uri="{BB962C8B-B14F-4D97-AF65-F5344CB8AC3E}">
        <p14:creationId xmlns:p14="http://schemas.microsoft.com/office/powerpoint/2010/main" val="2068759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79413" y="2223770"/>
            <a:ext cx="6400800" cy="30777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>
                <a:latin typeface="HelveticaNeueLT Std" pitchFamily="34" charset="0"/>
              </a:rPr>
              <a:t>Great Place to Work</a:t>
            </a:r>
            <a:r>
              <a:rPr lang="en-US" sz="2400" baseline="30000" dirty="0">
                <a:latin typeface="HelveticaNeueLT Std" pitchFamily="34" charset="0"/>
              </a:rPr>
              <a:t>®</a:t>
            </a:r>
            <a:r>
              <a:rPr lang="en-US" sz="2400" dirty="0">
                <a:latin typeface="HelveticaNeueLT Std" pitchFamily="34" charset="0"/>
              </a:rPr>
              <a:t> en Argentina </a:t>
            </a:r>
          </a:p>
          <a:p>
            <a:pPr>
              <a:spcBef>
                <a:spcPts val="0"/>
              </a:spcBef>
            </a:pPr>
            <a:endParaRPr lang="es-AR" sz="14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Av. Callao 1046, Piso 2º</a:t>
            </a: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(C1023AAQ) Ciudad de Buenos Aires – Argentina</a:t>
            </a: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Tel./Fax: (54-11) 5235-5066 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HelveticaNeueLT Std" pitchFamily="34" charset="0"/>
              </a:rPr>
              <a:t>ar_informacion@greatplacetowork.com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  <a:latin typeface="HelveticaNeueLT Std" pitchFamily="34" charset="0"/>
              </a:rPr>
              <a:t>www.greatplacetowork.com.ar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s-AR" sz="2000" dirty="0">
              <a:latin typeface="HelveticaNeueLT Std" pitchFamily="34" charset="0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 flipH="1">
            <a:off x="2210276" y="4503737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 flipH="1">
            <a:off x="5513864" y="4646612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 flipH="1">
            <a:off x="2705576" y="4294187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 flipH="1">
            <a:off x="6093301" y="4791075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4229576" y="4597400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 flipH="1">
            <a:off x="7393464" y="4624387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1"/>
          <p:cNvSpPr>
            <a:spLocks noEditPoints="1"/>
          </p:cNvSpPr>
          <p:nvPr/>
        </p:nvSpPr>
        <p:spPr bwMode="auto">
          <a:xfrm flipH="1">
            <a:off x="4902677" y="4770437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 flipH="1">
            <a:off x="3152298" y="3712542"/>
            <a:ext cx="1490663" cy="2785096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 flipH="1">
            <a:off x="6442552" y="4487862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 flipH="1">
            <a:off x="4631214" y="3565525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 flipH="1">
            <a:off x="4456589" y="2833687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 flipH="1">
            <a:off x="4537552" y="4297362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 flipH="1">
            <a:off x="5558314" y="3071812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8"/>
          <p:cNvSpPr>
            <a:spLocks noEditPoints="1"/>
          </p:cNvSpPr>
          <p:nvPr/>
        </p:nvSpPr>
        <p:spPr bwMode="auto">
          <a:xfrm flipH="1">
            <a:off x="7117239" y="3770312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 flipH="1">
            <a:off x="8052277" y="3960812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20"/>
          <p:cNvSpPr>
            <a:spLocks noEditPoints="1"/>
          </p:cNvSpPr>
          <p:nvPr/>
        </p:nvSpPr>
        <p:spPr bwMode="auto">
          <a:xfrm flipH="1">
            <a:off x="6007576" y="3235325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21"/>
          <p:cNvSpPr>
            <a:spLocks noEditPoints="1"/>
          </p:cNvSpPr>
          <p:nvPr/>
        </p:nvSpPr>
        <p:spPr bwMode="auto">
          <a:xfrm flipH="1">
            <a:off x="7460139" y="3929062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22"/>
          <p:cNvSpPr>
            <a:spLocks noEditPoints="1"/>
          </p:cNvSpPr>
          <p:nvPr/>
        </p:nvSpPr>
        <p:spPr bwMode="auto">
          <a:xfrm flipH="1">
            <a:off x="5715477" y="3262312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5" name="4 Imagen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6" name="5 Imagen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abordaje</a:t>
            </a: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 flipH="1">
            <a:off x="7116127" y="3663950"/>
            <a:ext cx="1046479" cy="2720844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 flipH="1">
            <a:off x="5831839" y="3516083"/>
            <a:ext cx="1336702" cy="2949673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013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abordaje</a:t>
            </a:r>
          </a:p>
        </p:txBody>
      </p:sp>
      <p:sp>
        <p:nvSpPr>
          <p:cNvPr id="10" name="13 Marcador de contenido"/>
          <p:cNvSpPr>
            <a:spLocks noGrp="1"/>
          </p:cNvSpPr>
          <p:nvPr>
            <p:ph idx="1"/>
          </p:nvPr>
        </p:nvSpPr>
        <p:spPr>
          <a:xfrm>
            <a:off x="611504" y="1629783"/>
            <a:ext cx="8075296" cy="4458447"/>
          </a:xfrm>
        </p:spPr>
        <p:txBody>
          <a:bodyPr/>
          <a:lstStyle/>
          <a:p>
            <a:r>
              <a:rPr lang="es-MX" dirty="0">
                <a:latin typeface="HelveticaNeueLT Std" pitchFamily="34" charset="0"/>
              </a:rPr>
              <a:t>¿En qué medida los </a:t>
            </a:r>
            <a:r>
              <a:rPr lang="es-MX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LÍDERES</a:t>
            </a:r>
            <a:r>
              <a:rPr lang="es-MX" dirty="0">
                <a:latin typeface="HelveticaNeueLT Std" pitchFamily="34" charset="0"/>
              </a:rPr>
              <a:t> se apropian de las políticas y prácticas de la organización generando una cultura de </a:t>
            </a:r>
            <a:r>
              <a:rPr lang="es-MX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CONFIANZA</a:t>
            </a:r>
            <a:r>
              <a:rPr lang="es-MX" dirty="0">
                <a:latin typeface="HelveticaNeueLT Std" pitchFamily="34" charset="0"/>
              </a:rPr>
              <a:t> a través de las relaciones que establecen con los colaboradores?</a:t>
            </a:r>
            <a:endParaRPr lang="es-AR" dirty="0">
              <a:latin typeface="HelveticaNeueLT Std" pitchFamily="34" charset="0"/>
            </a:endParaRPr>
          </a:p>
          <a:p>
            <a:endParaRPr lang="es-AR" dirty="0">
              <a:latin typeface="HelveticaNeueLT Std" pitchFamily="34" charset="0"/>
            </a:endParaRPr>
          </a:p>
          <a:p>
            <a:r>
              <a:rPr lang="es-AR" dirty="0">
                <a:latin typeface="HelveticaNeueLT Std" pitchFamily="34" charset="0"/>
              </a:rPr>
              <a:t> </a:t>
            </a:r>
          </a:p>
        </p:txBody>
      </p:sp>
      <p:sp>
        <p:nvSpPr>
          <p:cNvPr id="8" name="7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Nivel de Confianza</a:t>
            </a:r>
          </a:p>
        </p:txBody>
      </p:sp>
      <p:grpSp>
        <p:nvGrpSpPr>
          <p:cNvPr id="3" name="2 Grupo"/>
          <p:cNvGrpSpPr/>
          <p:nvPr/>
        </p:nvGrpSpPr>
        <p:grpSpPr>
          <a:xfrm>
            <a:off x="145656" y="3034966"/>
            <a:ext cx="8271951" cy="3010664"/>
            <a:chOff x="145656" y="2900496"/>
            <a:chExt cx="8271951" cy="3010664"/>
          </a:xfrm>
        </p:grpSpPr>
        <p:grpSp>
          <p:nvGrpSpPr>
            <p:cNvPr id="18" name="Group 69"/>
            <p:cNvGrpSpPr/>
            <p:nvPr/>
          </p:nvGrpSpPr>
          <p:grpSpPr>
            <a:xfrm>
              <a:off x="2770777" y="2900496"/>
              <a:ext cx="3472974" cy="2016224"/>
              <a:chOff x="541337" y="2052439"/>
              <a:chExt cx="2803927" cy="1627811"/>
            </a:xfrm>
          </p:grpSpPr>
          <p:grpSp>
            <p:nvGrpSpPr>
              <p:cNvPr id="19" name="Group 36"/>
              <p:cNvGrpSpPr/>
              <p:nvPr/>
            </p:nvGrpSpPr>
            <p:grpSpPr>
              <a:xfrm>
                <a:off x="541337" y="2052439"/>
                <a:ext cx="2803927" cy="1627811"/>
                <a:chOff x="759431" y="1417637"/>
                <a:chExt cx="3133726" cy="1819275"/>
              </a:xfrm>
            </p:grpSpPr>
            <p:sp>
              <p:nvSpPr>
                <p:cNvPr id="21" name="Freeform 10"/>
                <p:cNvSpPr>
                  <a:spLocks/>
                </p:cNvSpPr>
                <p:nvPr/>
              </p:nvSpPr>
              <p:spPr bwMode="auto">
                <a:xfrm>
                  <a:off x="1567469" y="1982787"/>
                  <a:ext cx="2325688" cy="1254125"/>
                </a:xfrm>
                <a:custGeom>
                  <a:avLst/>
                  <a:gdLst/>
                  <a:ahLst/>
                  <a:cxnLst>
                    <a:cxn ang="0">
                      <a:pos x="705" y="0"/>
                    </a:cxn>
                    <a:cxn ang="0">
                      <a:pos x="389" y="0"/>
                    </a:cxn>
                    <a:cxn ang="0">
                      <a:pos x="419" y="104"/>
                    </a:cxn>
                    <a:cxn ang="0">
                      <a:pos x="225" y="298"/>
                    </a:cxn>
                    <a:cxn ang="0">
                      <a:pos x="114" y="262"/>
                    </a:cxn>
                    <a:cxn ang="0">
                      <a:pos x="0" y="262"/>
                    </a:cxn>
                    <a:cxn ang="0">
                      <a:pos x="225" y="380"/>
                    </a:cxn>
                    <a:cxn ang="0">
                      <a:pos x="446" y="269"/>
                    </a:cxn>
                    <a:cxn ang="0">
                      <a:pos x="705" y="269"/>
                    </a:cxn>
                    <a:cxn ang="0">
                      <a:pos x="705" y="0"/>
                    </a:cxn>
                  </a:cxnLst>
                  <a:rect l="0" t="0" r="r" b="b"/>
                  <a:pathLst>
                    <a:path w="705" h="380">
                      <a:moveTo>
                        <a:pt x="705" y="0"/>
                      </a:moveTo>
                      <a:cubicBezTo>
                        <a:pt x="389" y="0"/>
                        <a:pt x="389" y="0"/>
                        <a:pt x="389" y="0"/>
                      </a:cubicBezTo>
                      <a:cubicBezTo>
                        <a:pt x="408" y="30"/>
                        <a:pt x="419" y="66"/>
                        <a:pt x="419" y="104"/>
                      </a:cubicBezTo>
                      <a:cubicBezTo>
                        <a:pt x="419" y="211"/>
                        <a:pt x="332" y="298"/>
                        <a:pt x="225" y="298"/>
                      </a:cubicBezTo>
                      <a:cubicBezTo>
                        <a:pt x="184" y="298"/>
                        <a:pt x="145" y="285"/>
                        <a:pt x="114" y="262"/>
                      </a:cubicBezTo>
                      <a:cubicBezTo>
                        <a:pt x="0" y="262"/>
                        <a:pt x="0" y="262"/>
                        <a:pt x="0" y="262"/>
                      </a:cubicBezTo>
                      <a:cubicBezTo>
                        <a:pt x="50" y="333"/>
                        <a:pt x="132" y="380"/>
                        <a:pt x="225" y="380"/>
                      </a:cubicBezTo>
                      <a:cubicBezTo>
                        <a:pt x="316" y="380"/>
                        <a:pt x="396" y="336"/>
                        <a:pt x="446" y="269"/>
                      </a:cubicBezTo>
                      <a:cubicBezTo>
                        <a:pt x="705" y="269"/>
                        <a:pt x="705" y="269"/>
                        <a:pt x="705" y="269"/>
                      </a:cubicBez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759431" y="1417637"/>
                  <a:ext cx="2298700" cy="1223963"/>
                </a:xfrm>
                <a:custGeom>
                  <a:avLst/>
                  <a:gdLst/>
                  <a:ahLst/>
                  <a:cxnLst>
                    <a:cxn ang="0">
                      <a:pos x="470" y="0"/>
                    </a:cxn>
                    <a:cxn ang="0">
                      <a:pos x="255" y="103"/>
                    </a:cxn>
                    <a:cxn ang="0">
                      <a:pos x="0" y="103"/>
                    </a:cxn>
                    <a:cxn ang="0">
                      <a:pos x="0" y="371"/>
                    </a:cxn>
                    <a:cxn ang="0">
                      <a:pos x="8" y="371"/>
                    </a:cxn>
                    <a:cxn ang="0">
                      <a:pos x="302" y="371"/>
                    </a:cxn>
                    <a:cxn ang="0">
                      <a:pos x="277" y="275"/>
                    </a:cxn>
                    <a:cxn ang="0">
                      <a:pos x="470" y="82"/>
                    </a:cxn>
                    <a:cxn ang="0">
                      <a:pos x="585" y="119"/>
                    </a:cxn>
                    <a:cxn ang="0">
                      <a:pos x="697" y="119"/>
                    </a:cxn>
                    <a:cxn ang="0">
                      <a:pos x="470" y="0"/>
                    </a:cxn>
                  </a:cxnLst>
                  <a:rect l="0" t="0" r="r" b="b"/>
                  <a:pathLst>
                    <a:path w="697" h="371">
                      <a:moveTo>
                        <a:pt x="470" y="0"/>
                      </a:moveTo>
                      <a:cubicBezTo>
                        <a:pt x="383" y="0"/>
                        <a:pt x="306" y="40"/>
                        <a:pt x="255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371"/>
                        <a:pt x="0" y="371"/>
                        <a:pt x="0" y="371"/>
                      </a:cubicBezTo>
                      <a:cubicBezTo>
                        <a:pt x="8" y="371"/>
                        <a:pt x="8" y="371"/>
                        <a:pt x="8" y="371"/>
                      </a:cubicBezTo>
                      <a:cubicBezTo>
                        <a:pt x="302" y="371"/>
                        <a:pt x="302" y="371"/>
                        <a:pt x="302" y="371"/>
                      </a:cubicBezTo>
                      <a:cubicBezTo>
                        <a:pt x="286" y="343"/>
                        <a:pt x="277" y="310"/>
                        <a:pt x="277" y="275"/>
                      </a:cubicBezTo>
                      <a:cubicBezTo>
                        <a:pt x="277" y="168"/>
                        <a:pt x="363" y="82"/>
                        <a:pt x="470" y="82"/>
                      </a:cubicBezTo>
                      <a:cubicBezTo>
                        <a:pt x="513" y="82"/>
                        <a:pt x="553" y="95"/>
                        <a:pt x="585" y="119"/>
                      </a:cubicBezTo>
                      <a:cubicBezTo>
                        <a:pt x="697" y="119"/>
                        <a:pt x="697" y="119"/>
                        <a:pt x="697" y="119"/>
                      </a:cubicBezTo>
                      <a:cubicBezTo>
                        <a:pt x="648" y="47"/>
                        <a:pt x="565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</p:grpSp>
          <p:sp>
            <p:nvSpPr>
              <p:cNvPr id="20" name="Oval 41"/>
              <p:cNvSpPr/>
              <p:nvPr/>
            </p:nvSpPr>
            <p:spPr bwMode="ltGray">
              <a:xfrm>
                <a:off x="1461744" y="2410976"/>
                <a:ext cx="932291" cy="932291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s-ES_tradnl" dirty="0">
                    <a:solidFill>
                      <a:schemeClr val="bg1"/>
                    </a:solidFill>
                    <a:latin typeface="HelveticaNeueLT Std" pitchFamily="34" charset="0"/>
                    <a:cs typeface="Arial" pitchFamily="34" charset="0"/>
                  </a:rPr>
                  <a:t>LÍDERES</a:t>
                </a:r>
                <a:endParaRPr lang="es-ES_tradnl" sz="900" dirty="0">
                  <a:solidFill>
                    <a:schemeClr val="bg1"/>
                  </a:solidFill>
                  <a:latin typeface="HelveticaNeueLT Std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" name="23 Rectángulo"/>
            <p:cNvSpPr/>
            <p:nvPr/>
          </p:nvSpPr>
          <p:spPr>
            <a:xfrm>
              <a:off x="145656" y="3271227"/>
              <a:ext cx="3607193" cy="9857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611504" y="3577744"/>
              <a:ext cx="2738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HelveticaNeueLT Std" pitchFamily="34" charset="0"/>
                </a:rPr>
                <a:t>Percepción Colaboradores</a:t>
              </a:r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5251730" y="3526827"/>
              <a:ext cx="3165877" cy="10408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4458845" y="3845732"/>
              <a:ext cx="3784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bg1"/>
                  </a:solidFill>
                  <a:latin typeface="HelveticaNeueLT Std" pitchFamily="34" charset="0"/>
                </a:rPr>
                <a:t>Cultura Organizacional</a:t>
              </a:r>
            </a:p>
          </p:txBody>
        </p:sp>
        <p:sp>
          <p:nvSpPr>
            <p:cNvPr id="28" name="Right Triangle 9"/>
            <p:cNvSpPr/>
            <p:nvPr/>
          </p:nvSpPr>
          <p:spPr>
            <a:xfrm flipH="1">
              <a:off x="162559" y="3164835"/>
              <a:ext cx="160966" cy="106681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628245" y="4322068"/>
              <a:ext cx="30135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AR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TRUST </a:t>
              </a:r>
              <a:r>
                <a:rPr lang="en-US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INDEX</a:t>
              </a:r>
              <a:r>
                <a:rPr lang="es-AR" sz="1200" b="1" baseline="30000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©</a:t>
              </a:r>
              <a:endParaRPr lang="es-AR" sz="1200" b="1" dirty="0">
                <a:solidFill>
                  <a:srgbClr val="972127"/>
                </a:solidFill>
                <a:latin typeface="HelveticaNeueLT Std" pitchFamily="34" charset="0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y análisis de las percepciones de los colaboradores</a:t>
              </a:r>
            </a:p>
            <a:p>
              <a:endParaRPr lang="es-AR" sz="16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4979118" y="4680054"/>
              <a:ext cx="326449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DE LA CULTURA ORGANIZACIONAL</a:t>
              </a:r>
            </a:p>
            <a:p>
              <a:pPr algn="r">
                <a:lnSpc>
                  <a:spcPct val="150000"/>
                </a:lnSpc>
              </a:pP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y análisis de las políticas y prácticas organizacionales</a:t>
              </a:r>
            </a:p>
            <a:p>
              <a:pPr algn="r"/>
              <a:endParaRPr lang="es-AR" sz="14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79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Modelo</a:t>
            </a: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5" y="3492500"/>
            <a:ext cx="717209" cy="257683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022074"/>
            <a:ext cx="1107122" cy="3283476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493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2928" y="1624405"/>
            <a:ext cx="3594736" cy="4329355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latin typeface="HelveticaNeueLT Std" pitchFamily="34" charset="0"/>
              </a:rPr>
              <a:t>Great Place </a:t>
            </a:r>
            <a:r>
              <a:rPr lang="en-US" dirty="0">
                <a:latin typeface="HelveticaNeueLT Std" pitchFamily="34" charset="0"/>
              </a:rPr>
              <a:t>to Work</a:t>
            </a:r>
            <a:r>
              <a:rPr lang="en-US" baseline="30000" dirty="0">
                <a:latin typeface="HelveticaNeueLT Std" pitchFamily="34" charset="0"/>
              </a:rPr>
              <a:t>®</a:t>
            </a:r>
            <a:r>
              <a:rPr lang="en-US" dirty="0">
                <a:latin typeface="HelveticaNeueLT Std" pitchFamily="34" charset="0"/>
              </a:rPr>
              <a:t> </a:t>
            </a:r>
            <a:r>
              <a:rPr lang="es-ES" dirty="0">
                <a:latin typeface="HelveticaNeueLT Std" pitchFamily="34" charset="0"/>
              </a:rPr>
              <a:t>ha desarrollado y validado mundialmente un modelo para el entendimiento y estudio del  clima organizacional a partir de la construcción, reconocimiento e interacción de las tres relaciones existentes en cualquier lugar de trabajo:</a:t>
            </a:r>
          </a:p>
          <a:p>
            <a:endParaRPr lang="es-ES" dirty="0">
              <a:latin typeface="HelveticaNeueLT Std" pitchFamily="34" charset="0"/>
            </a:endParaRP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sus jefes.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 trabajo.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sus compañeros de trabajo.</a:t>
            </a:r>
            <a:endParaRPr lang="es-ES_tradnl" dirty="0">
              <a:latin typeface="HelveticaNeueLT Std" pitchFamily="34" charset="0"/>
            </a:endParaRP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50224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Perspectiva del Colaborador</a:t>
            </a: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Modelo Great Place </a:t>
            </a:r>
            <a:r>
              <a:rPr lang="en-US" dirty="0"/>
              <a:t>to Work</a:t>
            </a:r>
            <a:r>
              <a:rPr lang="es-AR" baseline="30000" dirty="0"/>
              <a:t>®</a:t>
            </a:r>
          </a:p>
        </p:txBody>
      </p:sp>
      <p:pic>
        <p:nvPicPr>
          <p:cNvPr id="2050" name="Picture 2" descr="C:\Mis documentos\GPTW\Perspectiva Empleado\PNG empleado Excelente\Perspectiva empleado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55" y="1480015"/>
            <a:ext cx="5292116" cy="43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2696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Modelo</a:t>
            </a:r>
            <a:r>
              <a:rPr lang="en-US" sz="2800" dirty="0">
                <a:latin typeface="HelveticaNeueLT Std" pitchFamily="34" charset="0"/>
              </a:rPr>
              <a:t>© Great Place to Work®</a:t>
            </a:r>
            <a:r>
              <a:rPr lang="es-AR" sz="2800" dirty="0">
                <a:latin typeface="HelveticaNeueLT Std" pitchFamily="34" charset="0"/>
              </a:rPr>
              <a:t>: </a:t>
            </a:r>
          </a:p>
        </p:txBody>
      </p:sp>
      <p:sp>
        <p:nvSpPr>
          <p:cNvPr id="721" name="720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¿Qué evalúa?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7" y="1741147"/>
            <a:ext cx="8112359" cy="42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46648" y="2466001"/>
            <a:ext cx="7772400" cy="861774"/>
          </a:xfrm>
        </p:spPr>
        <p:txBody>
          <a:bodyPr/>
          <a:lstStyle/>
          <a:p>
            <a:r>
              <a:rPr lang="en-US" dirty="0">
                <a:latin typeface="HelveticaNeueLT Std" pitchFamily="34" charset="0"/>
              </a:rPr>
              <a:t>Benchmark</a:t>
            </a:r>
          </a:p>
        </p:txBody>
      </p:sp>
      <p:sp>
        <p:nvSpPr>
          <p:cNvPr id="5" name="Freeform 11"/>
          <p:cNvSpPr>
            <a:spLocks noEditPoints="1"/>
          </p:cNvSpPr>
          <p:nvPr/>
        </p:nvSpPr>
        <p:spPr bwMode="auto">
          <a:xfrm flipH="1">
            <a:off x="6995159" y="3249775"/>
            <a:ext cx="1018859" cy="3132451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84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796835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Presentación de resultados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764253"/>
            <a:ext cx="8075296" cy="4458447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El presente informe contiene los resultados de la evaluación Trust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</a:t>
            </a:r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 realizada en la organización y permite abordar el análisis sobre el clima organizacional a partir de dos visiones particulares: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51560" y="3129546"/>
            <a:ext cx="38188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interna</a:t>
            </a:r>
          </a:p>
          <a:p>
            <a:pPr marL="179388" indent="-179388"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analizar: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nivel de confianza y la calidad de las relaciones en la organización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cambios experimentados en las percepciones de los colaboradores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diferentes tendencias según los cortes demográficos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3129546"/>
            <a:ext cx="3649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externa</a:t>
            </a:r>
          </a:p>
          <a:p>
            <a:pPr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comparar las experiencias de los colaboradores en la organización con aquéllas de Las Mejores Empresas para Trabajar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484610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484610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4610" y="823729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Características del </a:t>
            </a:r>
            <a:r>
              <a:rPr lang="en-US" dirty="0">
                <a:latin typeface="HelveticaNeueLT Std" pitchFamily="34" charset="0"/>
              </a:rPr>
              <a:t>benchmark</a:t>
            </a:r>
            <a:r>
              <a:rPr lang="es-ES" dirty="0">
                <a:latin typeface="HelveticaNeueLT Std" pitchFamily="34" charset="0"/>
              </a:rPr>
              <a:t> 2015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7638" y="1532443"/>
            <a:ext cx="2856152" cy="48297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solidFill>
                  <a:srgbClr val="C00000"/>
                </a:solidFill>
                <a:latin typeface="HelveticaNeueLT Std" pitchFamily="34" charset="0"/>
              </a:rPr>
              <a:t>Las Mejores Empresas para Trabajar en la Argentina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latin typeface="HelveticaNeueLT Std" pitchFamily="34" charset="0"/>
              </a:rPr>
              <a:t>Cada año Great </a:t>
            </a:r>
            <a:r>
              <a:rPr lang="en-US" sz="1300" dirty="0">
                <a:latin typeface="HelveticaNeueLT Std" pitchFamily="34" charset="0"/>
              </a:rPr>
              <a:t>Place to Work</a:t>
            </a:r>
            <a:r>
              <a:rPr lang="en-US" sz="1300" baseline="30000" dirty="0">
                <a:latin typeface="HelveticaNeueLT Std" pitchFamily="34" charset="0"/>
              </a:rPr>
              <a:t>®</a:t>
            </a:r>
            <a:r>
              <a:rPr lang="en-US" sz="1300" dirty="0">
                <a:latin typeface="HelveticaNeueLT Std" pitchFamily="34" charset="0"/>
              </a:rPr>
              <a:t> </a:t>
            </a:r>
            <a:r>
              <a:rPr lang="es-ES" sz="1300" dirty="0">
                <a:latin typeface="HelveticaNeueLT Std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ES" sz="1300" dirty="0">
              <a:latin typeface="HelveticaNeueLT Std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solidFill>
                  <a:srgbClr val="F0AB00"/>
                </a:solidFill>
                <a:latin typeface="HelveticaNeueLT Std" pitchFamily="34" charset="0"/>
              </a:rPr>
              <a:t>Mercado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latin typeface="HelveticaNeueLT Std" pitchFamily="34" charset="0"/>
              </a:rPr>
              <a:t>El Mercado abarca la totalidad de las empresas que utilizaron la metodología de Great Place to </a:t>
            </a:r>
            <a:r>
              <a:rPr lang="en-US" sz="1300" dirty="0">
                <a:latin typeface="HelveticaNeueLT Std" pitchFamily="34" charset="0"/>
              </a:rPr>
              <a:t>Work</a:t>
            </a:r>
            <a:r>
              <a:rPr lang="en-US" sz="1300" baseline="30000" dirty="0">
                <a:latin typeface="HelveticaNeueLT Std" pitchFamily="34" charset="0"/>
              </a:rPr>
              <a:t>®</a:t>
            </a:r>
            <a:r>
              <a:rPr lang="es-ES" sz="1300" dirty="0">
                <a:latin typeface="HelveticaNeueLT Std" pitchFamily="34" charset="0"/>
              </a:rPr>
              <a:t> durante el período 2014-2015 para medir su clima organizacional sin haber alcanzado los estándares de excelencia del Instituto.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AR" sz="1300" dirty="0">
              <a:latin typeface="HelveticaNeueLT Std" pitchFamily="34" charset="0"/>
            </a:endParaRPr>
          </a:p>
        </p:txBody>
      </p:sp>
      <p:sp>
        <p:nvSpPr>
          <p:cNvPr id="13" name="12 Subtítulo"/>
          <p:cNvSpPr>
            <a:spLocks noGrp="1"/>
          </p:cNvSpPr>
          <p:nvPr>
            <p:ph type="subTitle" idx="13"/>
          </p:nvPr>
        </p:nvSpPr>
        <p:spPr>
          <a:xfrm>
            <a:off x="584610" y="346485"/>
            <a:ext cx="6805780" cy="400110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276600" y="1914514"/>
            <a:ext cx="34563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500" dirty="0">
                <a:solidFill>
                  <a:srgbClr val="FFC000"/>
                </a:solidFill>
                <a:latin typeface="Memphis LT Std Medium" pitchFamily="18" charset="0"/>
              </a:rPr>
              <a:t>172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579109" y="1783272"/>
            <a:ext cx="172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Cantidad de</a:t>
            </a:r>
          </a:p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empresas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997233" y="1713928"/>
            <a:ext cx="8640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500" dirty="0">
                <a:solidFill>
                  <a:srgbClr val="C00000"/>
                </a:solidFill>
                <a:latin typeface="Memphis LT Std Medium" pitchFamily="18" charset="0"/>
              </a:rPr>
              <a:t>37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3579108" y="4070510"/>
            <a:ext cx="172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Colaboradores Encuestados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75805" y="3877334"/>
            <a:ext cx="3560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solidFill>
                  <a:srgbClr val="FFC000"/>
                </a:solidFill>
                <a:latin typeface="Memphis LT Std Medium" pitchFamily="18" charset="0"/>
              </a:rPr>
              <a:t>89.700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58300" y="4482220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C00000"/>
                </a:solidFill>
                <a:latin typeface="Memphis LT Std Medium" pitchFamily="18" charset="0"/>
              </a:rPr>
              <a:t>53.000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155471" y="518884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Nivel de confianza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84342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rgbClr val="C00000"/>
                </a:solidFill>
                <a:latin typeface="Memphis LT Std Medium" pitchFamily="18" charset="0"/>
              </a:rPr>
              <a:t>95%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3532427" y="5215031"/>
            <a:ext cx="99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Margen de error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477527" y="5150636"/>
            <a:ext cx="1181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300" dirty="0">
                <a:solidFill>
                  <a:srgbClr val="C00000"/>
                </a:solidFill>
                <a:latin typeface="Memphis LT Std Medium" pitchFamily="18" charset="0"/>
              </a:rPr>
              <a:t>+/- 1,76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615548" y="5450450"/>
            <a:ext cx="11815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00" dirty="0">
                <a:solidFill>
                  <a:srgbClr val="FFC000"/>
                </a:solidFill>
                <a:latin typeface="Memphis LT Std Medium" pitchFamily="18" charset="0"/>
              </a:rPr>
              <a:t>+/- 3,10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5764868" y="1981150"/>
            <a:ext cx="24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Tasa de respuesta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60359" y="2191777"/>
            <a:ext cx="199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dirty="0">
                <a:solidFill>
                  <a:srgbClr val="FFC000"/>
                </a:solidFill>
                <a:latin typeface="Memphis LT Std Medium" pitchFamily="18" charset="0"/>
              </a:rPr>
              <a:t>79%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591991" y="2988687"/>
            <a:ext cx="199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7200" dirty="0">
                <a:solidFill>
                  <a:srgbClr val="C00000"/>
                </a:solidFill>
                <a:latin typeface="Memphis LT Std Medium" pitchFamily="18" charset="0"/>
              </a:rPr>
              <a:t>87%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417284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rgbClr val="FFC000"/>
                </a:solidFill>
                <a:latin typeface="Memphis LT Std Medium" pitchFamily="18" charset="0"/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51423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Ranking 2015</a:t>
            </a: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pic>
        <p:nvPicPr>
          <p:cNvPr id="6" name="Picture 6" descr="G:\Argentina\Marketing\2. GPTW\ARGENTINA\Rankings\2015\Logos-Rkg-20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 bwMode="auto">
          <a:xfrm>
            <a:off x="472981" y="1357193"/>
            <a:ext cx="8423606" cy="46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7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08579" y="2583233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Contenido</a:t>
            </a:r>
          </a:p>
        </p:txBody>
      </p:sp>
      <p:sp>
        <p:nvSpPr>
          <p:cNvPr id="5" name="6 Rectángulo">
            <a:hlinkClick r:id="" action="ppaction://noaction"/>
          </p:cNvPr>
          <p:cNvSpPr/>
          <p:nvPr/>
        </p:nvSpPr>
        <p:spPr>
          <a:xfrm>
            <a:off x="6025846" y="60057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Quiénes somos</a:t>
            </a:r>
          </a:p>
        </p:txBody>
      </p:sp>
      <p:sp>
        <p:nvSpPr>
          <p:cNvPr id="6" name="9 Rectángulo"/>
          <p:cNvSpPr/>
          <p:nvPr/>
        </p:nvSpPr>
        <p:spPr>
          <a:xfrm rot="5400000">
            <a:off x="5689264" y="87499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6 Rectángulo">
            <a:hlinkClick r:id="" action="ppaction://noaction"/>
          </p:cNvPr>
          <p:cNvSpPr/>
          <p:nvPr/>
        </p:nvSpPr>
        <p:spPr>
          <a:xfrm>
            <a:off x="6025846" y="137048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Beneficios</a:t>
            </a:r>
          </a:p>
        </p:txBody>
      </p:sp>
      <p:sp>
        <p:nvSpPr>
          <p:cNvPr id="9" name="9 Rectángulo"/>
          <p:cNvSpPr/>
          <p:nvPr/>
        </p:nvSpPr>
        <p:spPr>
          <a:xfrm rot="5400000">
            <a:off x="5689264" y="164491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6 Rectángulo">
            <a:hlinkClick r:id="" action="ppaction://noaction"/>
          </p:cNvPr>
          <p:cNvSpPr/>
          <p:nvPr/>
        </p:nvSpPr>
        <p:spPr>
          <a:xfrm>
            <a:off x="6025846" y="210016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Nuestro abordaje</a:t>
            </a:r>
          </a:p>
        </p:txBody>
      </p:sp>
      <p:sp>
        <p:nvSpPr>
          <p:cNvPr id="12" name="9 Rectángulo"/>
          <p:cNvSpPr/>
          <p:nvPr/>
        </p:nvSpPr>
        <p:spPr>
          <a:xfrm rot="5400000">
            <a:off x="5689264" y="237459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6 Rectángulo">
            <a:hlinkClick r:id="" action="ppaction://noaction"/>
          </p:cNvPr>
          <p:cNvSpPr/>
          <p:nvPr/>
        </p:nvSpPr>
        <p:spPr>
          <a:xfrm>
            <a:off x="6025846" y="2835786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Nuestro Modelo</a:t>
            </a:r>
          </a:p>
        </p:txBody>
      </p:sp>
      <p:sp>
        <p:nvSpPr>
          <p:cNvPr id="15" name="9 Rectángulo"/>
          <p:cNvSpPr/>
          <p:nvPr/>
        </p:nvSpPr>
        <p:spPr>
          <a:xfrm rot="5400000">
            <a:off x="5689264" y="3110212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6 Rectángulo">
            <a:hlinkClick r:id="" action="ppaction://noaction"/>
          </p:cNvPr>
          <p:cNvSpPr/>
          <p:nvPr/>
        </p:nvSpPr>
        <p:spPr>
          <a:xfrm>
            <a:off x="6025846" y="358558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err="1">
                <a:solidFill>
                  <a:schemeClr val="bg1"/>
                </a:solidFill>
                <a:latin typeface="HelveticaNeueLT Std" pitchFamily="34" charset="0"/>
              </a:rPr>
              <a:t>Benchmark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9 Rectángulo"/>
          <p:cNvSpPr/>
          <p:nvPr/>
        </p:nvSpPr>
        <p:spPr>
          <a:xfrm rot="5400000">
            <a:off x="5689264" y="386000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6025846" y="431526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</a:rPr>
              <a:t>Resultados 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NeueLT Std" pitchFamily="34" charset="0"/>
              </a:rPr>
              <a:t>Trust Index©</a:t>
            </a:r>
          </a:p>
        </p:txBody>
      </p:sp>
      <p:sp>
        <p:nvSpPr>
          <p:cNvPr id="21" name="9 Rectángulo"/>
          <p:cNvSpPr/>
          <p:nvPr/>
        </p:nvSpPr>
        <p:spPr>
          <a:xfrm rot="5400000">
            <a:off x="5689264" y="458968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6 Rectángulo">
            <a:hlinkClick r:id="" action="ppaction://noaction"/>
          </p:cNvPr>
          <p:cNvSpPr/>
          <p:nvPr/>
        </p:nvSpPr>
        <p:spPr>
          <a:xfrm>
            <a:off x="6025846" y="508517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Próximos pasos</a:t>
            </a:r>
          </a:p>
        </p:txBody>
      </p:sp>
      <p:sp>
        <p:nvSpPr>
          <p:cNvPr id="24" name="9 Rectángulo"/>
          <p:cNvSpPr/>
          <p:nvPr/>
        </p:nvSpPr>
        <p:spPr>
          <a:xfrm rot="5400000">
            <a:off x="5689264" y="535960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4"/>
          <p:cNvSpPr>
            <a:spLocks/>
          </p:cNvSpPr>
          <p:nvPr/>
        </p:nvSpPr>
        <p:spPr bwMode="auto">
          <a:xfrm flipH="1">
            <a:off x="762953" y="1831252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 flipH="1">
            <a:off x="588328" y="1099414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 flipH="1">
            <a:off x="669291" y="2563089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17"/>
          <p:cNvSpPr>
            <a:spLocks noEditPoints="1"/>
          </p:cNvSpPr>
          <p:nvPr/>
        </p:nvSpPr>
        <p:spPr bwMode="auto">
          <a:xfrm flipH="1">
            <a:off x="1690053" y="1337539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 flipH="1">
            <a:off x="3248978" y="2036039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 flipH="1">
            <a:off x="4184016" y="2226539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 flipH="1">
            <a:off x="2139315" y="1501052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3" name="Freeform 21"/>
          <p:cNvSpPr>
            <a:spLocks noEditPoints="1"/>
          </p:cNvSpPr>
          <p:nvPr/>
        </p:nvSpPr>
        <p:spPr bwMode="auto">
          <a:xfrm flipH="1">
            <a:off x="3591878" y="2194789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4" name="Freeform 22"/>
          <p:cNvSpPr>
            <a:spLocks noEditPoints="1"/>
          </p:cNvSpPr>
          <p:nvPr/>
        </p:nvSpPr>
        <p:spPr bwMode="auto">
          <a:xfrm flipH="1">
            <a:off x="1847216" y="1528039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 flipH="1" flipV="1">
            <a:off x="669287" y="3663950"/>
            <a:ext cx="4200527" cy="281176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 flipH="1">
            <a:off x="3608355" y="3314700"/>
            <a:ext cx="1426658" cy="314817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310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649908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Más de 1000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01755"/>
              </p:ext>
            </p:extLst>
          </p:nvPr>
        </p:nvGraphicFramePr>
        <p:xfrm>
          <a:off x="639225" y="1557407"/>
          <a:ext cx="7992890" cy="47412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6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00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9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Atento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7407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profesionales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/ Call 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Santander Río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7379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9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Sodimac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1506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Banco Galicia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5928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Tarjeta Naranja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6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Bridgestone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1412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de caucho y plástico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85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DirecTV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Telecomunicaciones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7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3337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BBVA Francés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5483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0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Easy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5526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7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11366"/>
              </p:ext>
            </p:extLst>
          </p:nvPr>
        </p:nvGraphicFramePr>
        <p:xfrm>
          <a:off x="634166" y="1720208"/>
          <a:ext cx="7992000" cy="434074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Transporte | Paquetería y 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33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Natura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Hexacta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Oracle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Provincia Microempresas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Sinteplast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Odebrecht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Blaisten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Construcción, infraestructura e inmuebles | Vivienda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Shopping Cencosud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Transportadora de Gas del Sur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Baufest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Pfizer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Biotecnología y farmacéutica |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37176"/>
            <a:ext cx="6817996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251 a 1000 empleados</a:t>
            </a:r>
            <a:endParaRPr lang="es-AR" sz="3000" dirty="0">
              <a:latin typeface="HelveticaNeueLT Std" pitchFamily="34" charset="0"/>
            </a:endParaRPr>
          </a:p>
        </p:txBody>
      </p:sp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6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716" y="823729"/>
            <a:ext cx="6246495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Hasta 250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30802"/>
              </p:ext>
            </p:extLst>
          </p:nvPr>
        </p:nvGraphicFramePr>
        <p:xfrm>
          <a:off x="644046" y="1670912"/>
          <a:ext cx="7992890" cy="42588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7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1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Google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Club de Amigos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Tarjeta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Cencosud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Assurant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Solutions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Puig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Comercio/Retail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Techo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EMC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Administración de almacenamiento/datos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Viajes 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profesionales | Agencias/Administración de viajes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Just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Campari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Bebidas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40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0784" y="4352509"/>
            <a:ext cx="97483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37" y="2609606"/>
            <a:ext cx="5304575" cy="3869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5591"/>
          <a:stretch/>
        </p:blipFill>
        <p:spPr>
          <a:xfrm>
            <a:off x="13060" y="1112128"/>
            <a:ext cx="4975543" cy="41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6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296"/>
          <a:stretch/>
        </p:blipFill>
        <p:spPr>
          <a:xfrm>
            <a:off x="273051" y="1162593"/>
            <a:ext cx="4545894" cy="3383280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830" t="7387"/>
          <a:stretch/>
        </p:blipFill>
        <p:spPr>
          <a:xfrm>
            <a:off x="3566157" y="2586445"/>
            <a:ext cx="5029203" cy="39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30"/>
          <a:stretch/>
        </p:blipFill>
        <p:spPr>
          <a:xfrm>
            <a:off x="718546" y="1240970"/>
            <a:ext cx="3971020" cy="3355849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98" y="4636391"/>
            <a:ext cx="1287887" cy="531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94" y="2639277"/>
            <a:ext cx="5299934" cy="37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04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0532"/>
          <a:stretch/>
        </p:blipFill>
        <p:spPr>
          <a:xfrm>
            <a:off x="1313908" y="1135981"/>
            <a:ext cx="6910665" cy="4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4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6929729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Informe de Resultados Trust </a:t>
            </a:r>
            <a:r>
              <a:rPr lang="en-US" sz="4400" dirty="0">
                <a:latin typeface="HelveticaNeueLT Std" pitchFamily="34" charset="0"/>
              </a:rPr>
              <a:t>Index</a:t>
            </a:r>
            <a:r>
              <a:rPr lang="es-AR" sz="4400" dirty="0">
                <a:latin typeface="HelveticaNeueLT Std" pitchFamily="34" charset="0"/>
              </a:rPr>
              <a:t>©</a:t>
            </a: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5629405" y="4314423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376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516828"/>
            <a:ext cx="8055978" cy="1264985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Para la elaboración de este informe se considera la siguiente información obtenida a través del formulario Trust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 que completan los colaboradores:</a:t>
            </a:r>
          </a:p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37894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Fuentes de Información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51560" y="2781813"/>
            <a:ext cx="3818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cuantitativa</a:t>
            </a:r>
          </a:p>
          <a:p>
            <a:pPr marL="179388" indent="-179388"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formulario recoge información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cuantitativa acerca de la percepción de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colaboradores  sobre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comportamientos observables en base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a las relaciones que se establecen en la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organización.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es analizada y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procesada en función de variables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previamente determinadas como son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de Cargo, Edad y Antigüedad, entre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otras.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2781813"/>
            <a:ext cx="3649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cualitativa</a:t>
            </a:r>
          </a:p>
          <a:p>
            <a:pPr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136877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136877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0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50" y="3118757"/>
            <a:ext cx="167134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3093727"/>
            <a:ext cx="914400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46800" rIns="90000" bIns="46800" anchor="ctr">
            <a:spAutoFit/>
          </a:bodyPr>
          <a:lstStyle/>
          <a:p>
            <a:endParaRPr lang="fr-FR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13 Marcador de contenido"/>
          <p:cNvSpPr>
            <a:spLocks noGrp="1"/>
          </p:cNvSpPr>
          <p:nvPr>
            <p:ph idx="1"/>
          </p:nvPr>
        </p:nvSpPr>
        <p:spPr>
          <a:xfrm>
            <a:off x="766052" y="1722892"/>
            <a:ext cx="3747136" cy="4426772"/>
          </a:xfrm>
        </p:spPr>
        <p:txBody>
          <a:bodyPr>
            <a:normAutofit/>
          </a:bodyPr>
          <a:lstStyle/>
          <a:p>
            <a:r>
              <a:rPr lang="es-ES_tradnl" sz="1600" dirty="0">
                <a:latin typeface="HelveticaNeueLT Std" pitchFamily="34" charset="0"/>
              </a:rPr>
              <a:t>La encuesta Trust Index© contiene 58 afirmaciones en una escala Likert (1 a 5) que presenta las siguientes opciones:</a:t>
            </a:r>
          </a:p>
          <a:p>
            <a:pPr lvl="1"/>
            <a:endParaRPr lang="es-ES_tradnl" sz="1400" dirty="0">
              <a:latin typeface="HelveticaNeueLT Std" pitchFamily="34" charset="0"/>
            </a:endParaRPr>
          </a:p>
        </p:txBody>
      </p:sp>
      <p:sp>
        <p:nvSpPr>
          <p:cNvPr id="22" name="21 Marcador de contenido"/>
          <p:cNvSpPr>
            <a:spLocks noGrp="1"/>
          </p:cNvSpPr>
          <p:nvPr>
            <p:ph idx="14"/>
          </p:nvPr>
        </p:nvSpPr>
        <p:spPr>
          <a:xfrm>
            <a:off x="4744720" y="1722892"/>
            <a:ext cx="3820160" cy="4426772"/>
          </a:xfrm>
        </p:spPr>
        <p:txBody>
          <a:bodyPr>
            <a:normAutofit/>
          </a:bodyPr>
          <a:lstStyle/>
          <a:p>
            <a:pPr algn="just"/>
            <a:r>
              <a:rPr lang="es-ES" sz="1600" dirty="0">
                <a:latin typeface="HelveticaNeueLT Std" pitchFamily="34" charset="0"/>
              </a:rPr>
              <a:t>Para calcular la favorabilidad de cada sentencia, se toman en cuenta las respuestas 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4</a:t>
            </a:r>
            <a:r>
              <a:rPr lang="es-ES" sz="1600" dirty="0">
                <a:latin typeface="HelveticaNeueLT Std" pitchFamily="34" charset="0"/>
              </a:rPr>
              <a:t> y 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5</a:t>
            </a:r>
            <a:r>
              <a:rPr lang="es-ES" sz="1600" dirty="0">
                <a:latin typeface="HelveticaNeueLT Std" pitchFamily="34" charset="0"/>
              </a:rPr>
              <a:t> que indican “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frecuentemente es verdad</a:t>
            </a:r>
            <a:r>
              <a:rPr lang="es-ES" sz="1600" dirty="0">
                <a:latin typeface="HelveticaNeueLT Std" pitchFamily="34" charset="0"/>
              </a:rPr>
              <a:t>” y “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casi siempre es verdad</a:t>
            </a:r>
            <a:r>
              <a:rPr lang="es-ES" sz="1600" dirty="0">
                <a:latin typeface="HelveticaNeueLT Std" pitchFamily="34" charset="0"/>
              </a:rPr>
              <a:t>”, y se computan como proporción del número total de respuestas válidas para esa sentencia, excluyendo las respuestas en blanco. </a:t>
            </a:r>
          </a:p>
          <a:p>
            <a:pPr algn="just"/>
            <a:r>
              <a:rPr lang="es-AR" sz="1600" dirty="0">
                <a:latin typeface="HelveticaNeueLT Std" pitchFamily="34" charset="0"/>
              </a:rPr>
              <a:t>El </a:t>
            </a:r>
            <a:r>
              <a:rPr lang="es-AR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margen de error </a:t>
            </a:r>
            <a:r>
              <a:rPr lang="es-AR" sz="1600" dirty="0">
                <a:latin typeface="HelveticaNeueLT Std" pitchFamily="34" charset="0"/>
              </a:rPr>
              <a:t>al que se hace referencia en los resultados está expresado en porcentaje de error para un 95% de confianza estadística. </a:t>
            </a:r>
          </a:p>
          <a:p>
            <a:pPr algn="just"/>
            <a:r>
              <a:rPr lang="es-ES" sz="1600" dirty="0">
                <a:latin typeface="HelveticaNeueLT Std" pitchFamily="34" charset="0"/>
              </a:rPr>
              <a:t>Cuando hay menos de 6 respuestas en una demografía NO se muestran los datos para no vulnerar el anonimato.</a:t>
            </a:r>
          </a:p>
        </p:txBody>
      </p:sp>
      <p:sp>
        <p:nvSpPr>
          <p:cNvPr id="13" name="12 Título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Trust </a:t>
            </a:r>
            <a:r>
              <a:rPr lang="en-US" sz="2800" dirty="0">
                <a:latin typeface="HelveticaNeueLT Std" pitchFamily="34" charset="0"/>
              </a:rPr>
              <a:t>Index</a:t>
            </a:r>
            <a:r>
              <a:rPr lang="es-AR" sz="2800" baseline="30000" dirty="0">
                <a:latin typeface="HelveticaNeueLT Std" pitchFamily="34" charset="0"/>
              </a:rPr>
              <a:t>©</a:t>
            </a:r>
            <a:r>
              <a:rPr lang="es-AR" sz="2800" dirty="0">
                <a:latin typeface="HelveticaNeueLT Std" pitchFamily="34" charset="0"/>
              </a:rPr>
              <a:t>: Metodología utilizada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822950" y="3228617"/>
            <a:ext cx="3528392" cy="2232248"/>
          </a:xfrm>
          <a:prstGeom prst="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274320" rIns="91440" bIns="274320" anchor="ctr" anchorCtr="0">
            <a:noAutofit/>
          </a:bodyPr>
          <a:lstStyle/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1 = Casi siempre es falso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2 = Frecuentemente es falso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3 = A veces es falso / a veces es verdad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4 = Frecuentemente es verdad 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5 = Casi siempre es verdad</a:t>
            </a:r>
            <a:endParaRPr lang="en-US" sz="1400" dirty="0">
              <a:solidFill>
                <a:schemeClr val="bg1"/>
              </a:solidFill>
              <a:latin typeface="Memphis LT Std Medium" pitchFamily="18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2335118" y="2868577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accent4">
                    <a:lumMod val="75000"/>
                  </a:schemeClr>
                </a:solidFill>
                <a:latin typeface="Memphis LT Std Medium" pitchFamily="18" charset="0"/>
              </a:rPr>
              <a:t>escala Likert 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Memphis LT Std Mediu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0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04" y="627136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>
                <a:latin typeface="HelveticaNeueLT Std" pitchFamily="34" charset="0"/>
              </a:rPr>
              <a:t>Objetivos del Informe</a:t>
            </a:r>
            <a:endParaRPr lang="es-AR" sz="2800" dirty="0">
              <a:latin typeface="HelveticaNeueLT Std" pitchFamily="34" charset="0"/>
            </a:endParaRPr>
          </a:p>
        </p:txBody>
      </p:sp>
      <p:grpSp>
        <p:nvGrpSpPr>
          <p:cNvPr id="41" name="Group 7"/>
          <p:cNvGrpSpPr/>
          <p:nvPr/>
        </p:nvGrpSpPr>
        <p:grpSpPr>
          <a:xfrm>
            <a:off x="853440" y="2149876"/>
            <a:ext cx="8219060" cy="1198163"/>
            <a:chOff x="554038" y="1908175"/>
            <a:chExt cx="6080125" cy="130810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2" name="Rectangle 65"/>
          <p:cNvSpPr/>
          <p:nvPr/>
        </p:nvSpPr>
        <p:spPr>
          <a:xfrm>
            <a:off x="4064965" y="2238851"/>
            <a:ext cx="1820771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El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nivel de confianza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la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calidad de las relaciones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 la organización</a:t>
            </a:r>
          </a:p>
        </p:txBody>
      </p:sp>
      <p:sp>
        <p:nvSpPr>
          <p:cNvPr id="43" name="Rectangle 97"/>
          <p:cNvSpPr/>
          <p:nvPr/>
        </p:nvSpPr>
        <p:spPr>
          <a:xfrm>
            <a:off x="898535" y="2539483"/>
            <a:ext cx="17660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HelveticaNeueLT Std" pitchFamily="34" charset="0"/>
              </a:rPr>
              <a:t>Evaluar</a:t>
            </a:r>
          </a:p>
        </p:txBody>
      </p:sp>
      <p:grpSp>
        <p:nvGrpSpPr>
          <p:cNvPr id="48" name="Group 56"/>
          <p:cNvGrpSpPr/>
          <p:nvPr/>
        </p:nvGrpSpPr>
        <p:grpSpPr>
          <a:xfrm>
            <a:off x="853440" y="3774653"/>
            <a:ext cx="8219060" cy="1198163"/>
            <a:chOff x="554038" y="1908175"/>
            <a:chExt cx="6080125" cy="1308100"/>
          </a:xfrm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" name="Rectangle 66"/>
          <p:cNvSpPr/>
          <p:nvPr/>
        </p:nvSpPr>
        <p:spPr>
          <a:xfrm>
            <a:off x="4148377" y="3995640"/>
            <a:ext cx="4051410" cy="6924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experiencias de los colaboradores en la organización con aquéllas de los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Mejores Lugares para Trabajar</a:t>
            </a:r>
            <a:r>
              <a:rPr lang="es-AR" sz="1300" b="1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con el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Mercado</a:t>
            </a:r>
            <a:r>
              <a:rPr lang="es-AR" sz="1300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</a:p>
        </p:txBody>
      </p:sp>
      <p:sp>
        <p:nvSpPr>
          <p:cNvPr id="50" name="Rectangle 118"/>
          <p:cNvSpPr/>
          <p:nvPr/>
        </p:nvSpPr>
        <p:spPr>
          <a:xfrm>
            <a:off x="853440" y="4143322"/>
            <a:ext cx="200406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HelveticaNeueLT Std" pitchFamily="34" charset="0"/>
              </a:rPr>
              <a:t>Comparar</a:t>
            </a:r>
          </a:p>
        </p:txBody>
      </p:sp>
      <p:sp>
        <p:nvSpPr>
          <p:cNvPr id="54" name="9 Rectángulo"/>
          <p:cNvSpPr/>
          <p:nvPr/>
        </p:nvSpPr>
        <p:spPr>
          <a:xfrm rot="5400000">
            <a:off x="251635" y="2746235"/>
            <a:ext cx="1110918" cy="926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9 Rectángulo"/>
          <p:cNvSpPr/>
          <p:nvPr/>
        </p:nvSpPr>
        <p:spPr>
          <a:xfrm rot="5400000">
            <a:off x="251635" y="4371012"/>
            <a:ext cx="1110918" cy="926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5"/>
          <p:cNvSpPr/>
          <p:nvPr/>
        </p:nvSpPr>
        <p:spPr>
          <a:xfrm>
            <a:off x="5735609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Los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cambios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 experimentados en las percepciones de los colaboradores</a:t>
            </a:r>
          </a:p>
        </p:txBody>
      </p:sp>
      <p:sp>
        <p:nvSpPr>
          <p:cNvPr id="57" name="Rectangle 65"/>
          <p:cNvSpPr/>
          <p:nvPr/>
        </p:nvSpPr>
        <p:spPr>
          <a:xfrm>
            <a:off x="7353693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diferentes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tendencias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según los cortes demográficos</a:t>
            </a:r>
          </a:p>
        </p:txBody>
      </p:sp>
      <p:sp>
        <p:nvSpPr>
          <p:cNvPr id="58" name="57 Triángulo rectángulo"/>
          <p:cNvSpPr/>
          <p:nvPr/>
        </p:nvSpPr>
        <p:spPr>
          <a:xfrm>
            <a:off x="8817768" y="1988620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58 Triángulo rectángulo"/>
          <p:cNvSpPr/>
          <p:nvPr/>
        </p:nvSpPr>
        <p:spPr>
          <a:xfrm>
            <a:off x="8817768" y="3620532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646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611504" y="650773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Ficha técnica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96871" y="1609506"/>
            <a:ext cx="3600399" cy="158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endParaRPr lang="es-AR" sz="13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Encuesta con 58 sentencias Trust </a:t>
            </a:r>
            <a:r>
              <a:rPr lang="en-US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Index</a:t>
            </a:r>
            <a:r>
              <a:rPr lang="es-ES_tradnl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©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2 preguntas abiertas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695248" y="1705402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95249" y="1780014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</a:rPr>
              <a:t>Herramienta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950210" y="1607710"/>
            <a:ext cx="3722299" cy="159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endParaRPr lang="es-AR" sz="13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Mejores Empresas para Trabajar 2015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Mercado 2013-2014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734188" y="1694701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734189" y="1765121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NeueLT Std Lt" pitchFamily="34" charset="0"/>
              </a:rPr>
              <a:t>Benchmarks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71" y="3355160"/>
            <a:ext cx="7937673" cy="22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2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Cargo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2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Edad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Género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Antigüedad en la Empresa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56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Jornada Laboral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Lob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84" y="1240165"/>
            <a:ext cx="7816597" cy="4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67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6929729" cy="769441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Resultados Generales</a:t>
            </a:r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4753641" y="419917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Freeform 12"/>
          <p:cNvSpPr>
            <a:spLocks noEditPoints="1"/>
          </p:cNvSpPr>
          <p:nvPr/>
        </p:nvSpPr>
        <p:spPr bwMode="auto">
          <a:xfrm flipH="1">
            <a:off x="5145088" y="3337560"/>
            <a:ext cx="1569861" cy="293306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462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3 Título"/>
          <p:cNvSpPr txBox="1">
            <a:spLocks/>
          </p:cNvSpPr>
          <p:nvPr/>
        </p:nvSpPr>
        <p:spPr>
          <a:xfrm>
            <a:off x="565059" y="673100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Indicadores Globales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243" y="300093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itchFamily="34" charset="0"/>
              </a:rPr>
              <a:t>Ambiente de trabajo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1240" y="4670000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4312" y="5013632"/>
            <a:ext cx="1961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Credibilidad, Respeto </a:t>
            </a:r>
          </a:p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486148" y="4988162"/>
            <a:ext cx="1728000" cy="1"/>
          </a:xfrm>
          <a:prstGeom prst="line">
            <a:avLst/>
          </a:prstGeom>
          <a:ln>
            <a:solidFill>
              <a:srgbClr val="D36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55181" y="4669999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87" y="4664997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724927" y="4979953"/>
            <a:ext cx="1728000" cy="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937967" y="4977805"/>
            <a:ext cx="1728000" cy="1"/>
          </a:xfrm>
          <a:prstGeom prst="line">
            <a:avLst/>
          </a:prstGeom>
          <a:ln>
            <a:solidFill>
              <a:srgbClr val="006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15318" y="5005712"/>
            <a:ext cx="1948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3666" y="5004982"/>
            <a:ext cx="2013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73" y="1245424"/>
            <a:ext cx="7860255" cy="52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8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Evolución 2005 - 2016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globales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06940" y="1617706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80012" y="1961338"/>
            <a:ext cx="19612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Credibilidad, Respeto </a:t>
            </a:r>
          </a:p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91848" y="193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41187" y="1617705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9882" y="1612703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11171" y="1953418"/>
            <a:ext cx="19483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89672" y="1952688"/>
            <a:ext cx="20138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25723" y="574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48" y="2482594"/>
            <a:ext cx="6984000" cy="3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60095" y="2493080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Quiénes somos</a:t>
            </a: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 flipH="1">
            <a:off x="7063740" y="3399602"/>
            <a:ext cx="880746" cy="3089781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 flipH="1">
            <a:off x="6310629" y="3663950"/>
            <a:ext cx="850266" cy="274373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747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3 Título"/>
          <p:cNvSpPr txBox="1">
            <a:spLocks/>
          </p:cNvSpPr>
          <p:nvPr/>
        </p:nvSpPr>
        <p:spPr>
          <a:xfrm>
            <a:off x="500664" y="641959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Resultados por Dimensiones</a:t>
            </a:r>
          </a:p>
        </p:txBody>
      </p:sp>
      <p:sp>
        <p:nvSpPr>
          <p:cNvPr id="23" name="31 Rectángulo"/>
          <p:cNvSpPr/>
          <p:nvPr/>
        </p:nvSpPr>
        <p:spPr>
          <a:xfrm>
            <a:off x="762522" y="4819558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923614" y="436571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46" name="31 Rectángulo"/>
          <p:cNvSpPr/>
          <p:nvPr/>
        </p:nvSpPr>
        <p:spPr>
          <a:xfrm>
            <a:off x="2292390" y="485277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2384082" y="4379359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</a:p>
        </p:txBody>
      </p:sp>
      <p:sp>
        <p:nvSpPr>
          <p:cNvPr id="49" name="31 Rectángulo"/>
          <p:cNvSpPr/>
          <p:nvPr/>
        </p:nvSpPr>
        <p:spPr>
          <a:xfrm>
            <a:off x="3728638" y="4743594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Equidad, la Ausencia de favoritismo y la Justicia.</a:t>
            </a: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3732565" y="4461248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</a:p>
        </p:txBody>
      </p:sp>
      <p:sp>
        <p:nvSpPr>
          <p:cNvPr id="52" name="31 Rectángulo"/>
          <p:cNvSpPr/>
          <p:nvPr/>
        </p:nvSpPr>
        <p:spPr>
          <a:xfrm>
            <a:off x="5198936" y="480045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5213354" y="438163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</a:p>
        </p:txBody>
      </p:sp>
      <p:sp>
        <p:nvSpPr>
          <p:cNvPr id="55" name="31 Rectángulo"/>
          <p:cNvSpPr/>
          <p:nvPr/>
        </p:nvSpPr>
        <p:spPr>
          <a:xfrm>
            <a:off x="6640652" y="4727462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la Hospitalidad y el Sentido de pertenencia.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6525258" y="4370255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30309" y="4701704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16652" y="4701704"/>
            <a:ext cx="110538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56827" y="4701704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92459" y="4686553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36998" y="4685784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3" y="830650"/>
            <a:ext cx="7860255" cy="63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702289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Evolución 2005 -2016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por Dimensiones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214574" y="2000263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14574" y="5694356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1175937" y="164132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507615" y="165497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843219" y="1736863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5220976" y="165724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326816" y="1645870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56" y="2060219"/>
            <a:ext cx="7560000" cy="36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18955" y="1493950"/>
            <a:ext cx="7791660" cy="4818417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1021862" y="2009511"/>
            <a:ext cx="6969197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“Comente brevemente aquello que considera </a:t>
            </a:r>
            <a:r>
              <a:rPr lang="es-ES" sz="1400" i="1" dirty="0">
                <a:solidFill>
                  <a:srgbClr val="D2A000"/>
                </a:solidFill>
                <a:latin typeface="HelveticaNeueLT Std" pitchFamily="34" charset="0"/>
                <a:cs typeface="Arial" charset="0"/>
              </a:rPr>
              <a:t>EXCEPCIONAL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de su empresa y que la convierte en un excelente lugar para trabajar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br>
              <a:rPr lang="es-CL" sz="28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</a:t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sp>
        <p:nvSpPr>
          <p:cNvPr id="65" name="44 CuadroTexto"/>
          <p:cNvSpPr txBox="1"/>
          <p:nvPr/>
        </p:nvSpPr>
        <p:spPr>
          <a:xfrm>
            <a:off x="946658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D2A000"/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11099"/>
              </p:ext>
            </p:extLst>
          </p:nvPr>
        </p:nvGraphicFramePr>
        <p:xfrm>
          <a:off x="818956" y="2710573"/>
          <a:ext cx="7733174" cy="35666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73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Remuneración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Xxxxxxxxxxxxxxxxxxx</a:t>
                      </a:r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44 CuadroTexto"/>
          <p:cNvSpPr txBox="1"/>
          <p:nvPr/>
        </p:nvSpPr>
        <p:spPr>
          <a:xfrm>
            <a:off x="6282115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</p:spTree>
    <p:extLst>
      <p:ext uri="{BB962C8B-B14F-4D97-AF65-F5344CB8AC3E}">
        <p14:creationId xmlns:p14="http://schemas.microsoft.com/office/powerpoint/2010/main" val="3261011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18955" y="1493950"/>
            <a:ext cx="7791660" cy="4818417"/>
          </a:xfrm>
          <a:prstGeom prst="rect">
            <a:avLst/>
          </a:prstGeom>
          <a:solidFill>
            <a:srgbClr val="F9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br>
              <a:rPr lang="es-CL" sz="28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</a:t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sp>
        <p:nvSpPr>
          <p:cNvPr id="65" name="44 CuadroTexto"/>
          <p:cNvSpPr txBox="1"/>
          <p:nvPr/>
        </p:nvSpPr>
        <p:spPr>
          <a:xfrm>
            <a:off x="946658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8781"/>
              </p:ext>
            </p:extLst>
          </p:nvPr>
        </p:nvGraphicFramePr>
        <p:xfrm>
          <a:off x="818956" y="2710573"/>
          <a:ext cx="7733174" cy="3533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73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r>
                        <a:rPr lang="es-ES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44 CuadroTexto"/>
          <p:cNvSpPr txBox="1"/>
          <p:nvPr/>
        </p:nvSpPr>
        <p:spPr>
          <a:xfrm>
            <a:off x="6282115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90471" y="2022390"/>
            <a:ext cx="8408829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Comente brevemente aquello que considera que, a su juicio, debería </a:t>
            </a:r>
            <a:r>
              <a:rPr lang="es-AR" sz="1400" i="1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  <a:cs typeface="Arial" charset="0"/>
              </a:rPr>
              <a:t>MODIFICARSE</a:t>
            </a:r>
            <a:r>
              <a:rPr lang="es-AR" sz="1400" b="1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para hacer de su empresa un lugar aún mejor 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9521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0"/>
            <a:ext cx="3886508" cy="470483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4660" y="1493950"/>
            <a:ext cx="3784834" cy="4704831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1021862" y="2009511"/>
            <a:ext cx="6969197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“Comente brevemente aquello que considera </a:t>
            </a:r>
            <a:r>
              <a:rPr lang="es-ES" sz="1400" i="1" dirty="0">
                <a:solidFill>
                  <a:srgbClr val="D2A000"/>
                </a:solidFill>
                <a:latin typeface="HelveticaNeueLT Std" pitchFamily="34" charset="0"/>
                <a:cs typeface="Arial" charset="0"/>
              </a:rPr>
              <a:t>EXCEPCIONAL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de su empresa y que la convierte en un excelente lugar para trabajar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br>
              <a:rPr lang="es-CL" sz="28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70732"/>
              </p:ext>
            </p:extLst>
          </p:nvPr>
        </p:nvGraphicFramePr>
        <p:xfrm>
          <a:off x="837538" y="2671684"/>
          <a:ext cx="3771955" cy="36862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Los ascensos o cambios de sector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asignados por capacidad y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antiguedad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, no por amiguismos(favoritismo) los supervisores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mas objetivos, las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distribuicion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de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vias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/cajeros</a:t>
                      </a:r>
                      <a:r>
                        <a:rPr lang="es-A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AR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D2A000"/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D2A000"/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53612"/>
              </p:ext>
            </p:extLst>
          </p:nvPr>
        </p:nvGraphicFramePr>
        <p:xfrm>
          <a:off x="4780174" y="2710573"/>
          <a:ext cx="3771955" cy="360179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Remuneración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Xxxxxxxxxxxxxxxxxxx</a:t>
                      </a:r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</p:spTree>
    <p:extLst>
      <p:ext uri="{BB962C8B-B14F-4D97-AF65-F5344CB8AC3E}">
        <p14:creationId xmlns:p14="http://schemas.microsoft.com/office/powerpoint/2010/main" val="2808495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1"/>
            <a:ext cx="3886508" cy="46887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4660" y="1493951"/>
            <a:ext cx="3784834" cy="4688729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br>
              <a:rPr lang="es-CL" sz="22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57620"/>
              </p:ext>
            </p:extLst>
          </p:nvPr>
        </p:nvGraphicFramePr>
        <p:xfrm>
          <a:off x="837538" y="2723200"/>
          <a:ext cx="3771955" cy="345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117">
                <a:tc>
                  <a:txBody>
                    <a:bodyPr/>
                    <a:lstStyle/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No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haber tanta influencia sindical en las decisiones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49785"/>
              </p:ext>
            </p:extLst>
          </p:nvPr>
        </p:nvGraphicFramePr>
        <p:xfrm>
          <a:off x="4780174" y="2762089"/>
          <a:ext cx="3771955" cy="34231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r>
                        <a:rPr lang="es-ES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90471" y="2022390"/>
            <a:ext cx="8408829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Comente brevemente aquello que considera que, a su juicio, debería </a:t>
            </a:r>
            <a:r>
              <a:rPr lang="es-AR" sz="1400" i="1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  <a:cs typeface="Arial" charset="0"/>
              </a:rPr>
              <a:t>MODIFICARSE</a:t>
            </a:r>
            <a:r>
              <a:rPr lang="es-AR" sz="1400" b="1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para hacer de su empresa un lugar aún mejor 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</p:spTree>
    <p:extLst>
      <p:ext uri="{BB962C8B-B14F-4D97-AF65-F5344CB8AC3E}">
        <p14:creationId xmlns:p14="http://schemas.microsoft.com/office/powerpoint/2010/main" val="2724168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8166100" cy="769441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Resultados por Dimensión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250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  <a:buNone/>
            </a:pPr>
            <a:r>
              <a:rPr lang="es-ES" sz="1300" dirty="0"/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200" b="1" dirty="0">
                <a:solidFill>
                  <a:srgbClr val="FFC000"/>
                </a:solidFill>
              </a:rPr>
              <a:t>Dimensión Credibilidad</a:t>
            </a:r>
            <a:br>
              <a:rPr lang="es-A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FECA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2" name="Group 5"/>
          <p:cNvGrpSpPr>
            <a:grpSpLocks noChangeAspect="1"/>
          </p:cNvGrpSpPr>
          <p:nvPr/>
        </p:nvGrpSpPr>
        <p:grpSpPr bwMode="auto">
          <a:xfrm>
            <a:off x="1161032" y="1863870"/>
            <a:ext cx="1057880" cy="1033338"/>
            <a:chOff x="769" y="952"/>
            <a:chExt cx="819" cy="800"/>
          </a:xfrm>
        </p:grpSpPr>
        <p:sp>
          <p:nvSpPr>
            <p:cNvPr id="53" name="AutoShape 4"/>
            <p:cNvSpPr>
              <a:spLocks noChangeAspect="1" noChangeArrowheads="1" noTextEdit="1"/>
            </p:cNvSpPr>
            <p:nvPr/>
          </p:nvSpPr>
          <p:spPr bwMode="auto">
            <a:xfrm>
              <a:off x="769" y="952"/>
              <a:ext cx="819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986" y="982"/>
              <a:ext cx="530" cy="530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182" y="1094"/>
              <a:ext cx="266" cy="28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1149" y="1380"/>
              <a:ext cx="89" cy="96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1067" y="1010"/>
              <a:ext cx="348" cy="331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1246" y="1396"/>
              <a:ext cx="64" cy="81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016" y="1126"/>
              <a:ext cx="137" cy="316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273" y="1143"/>
              <a:ext cx="209" cy="323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1090" y="1309"/>
              <a:ext cx="498" cy="280"/>
            </a:xfrm>
            <a:custGeom>
              <a:avLst/>
              <a:gdLst>
                <a:gd name="T0" fmla="*/ 620 w 9464"/>
                <a:gd name="T1" fmla="*/ 3462 h 5322"/>
                <a:gd name="T2" fmla="*/ 2 w 9464"/>
                <a:gd name="T3" fmla="*/ 4127 h 5322"/>
                <a:gd name="T4" fmla="*/ 529 w 9464"/>
                <a:gd name="T5" fmla="*/ 4820 h 5322"/>
                <a:gd name="T6" fmla="*/ 914 w 9464"/>
                <a:gd name="T7" fmla="*/ 4584 h 5322"/>
                <a:gd name="T8" fmla="*/ 411 w 9464"/>
                <a:gd name="T9" fmla="*/ 4611 h 5322"/>
                <a:gd name="T10" fmla="*/ 219 w 9464"/>
                <a:gd name="T11" fmla="*/ 3962 h 5322"/>
                <a:gd name="T12" fmla="*/ 810 w 9464"/>
                <a:gd name="T13" fmla="*/ 3637 h 5322"/>
                <a:gd name="T14" fmla="*/ 1139 w 9464"/>
                <a:gd name="T15" fmla="*/ 4003 h 5322"/>
                <a:gd name="T16" fmla="*/ 1305 w 9464"/>
                <a:gd name="T17" fmla="*/ 5056 h 5322"/>
                <a:gd name="T18" fmla="*/ 1930 w 9464"/>
                <a:gd name="T19" fmla="*/ 5026 h 5322"/>
                <a:gd name="T20" fmla="*/ 1954 w 9464"/>
                <a:gd name="T21" fmla="*/ 4441 h 5322"/>
                <a:gd name="T22" fmla="*/ 1328 w 9464"/>
                <a:gd name="T23" fmla="*/ 4355 h 5322"/>
                <a:gd name="T24" fmla="*/ 1842 w 9464"/>
                <a:gd name="T25" fmla="*/ 4520 h 5322"/>
                <a:gd name="T26" fmla="*/ 1798 w 9464"/>
                <a:gd name="T27" fmla="*/ 4951 h 5322"/>
                <a:gd name="T28" fmla="*/ 1393 w 9464"/>
                <a:gd name="T29" fmla="*/ 4957 h 5322"/>
                <a:gd name="T30" fmla="*/ 1363 w 9464"/>
                <a:gd name="T31" fmla="*/ 4532 h 5322"/>
                <a:gd name="T32" fmla="*/ 2081 w 9464"/>
                <a:gd name="T33" fmla="*/ 5149 h 5322"/>
                <a:gd name="T34" fmla="*/ 2732 w 9464"/>
                <a:gd name="T35" fmla="*/ 4616 h 5322"/>
                <a:gd name="T36" fmla="*/ 3140 w 9464"/>
                <a:gd name="T37" fmla="*/ 4581 h 5322"/>
                <a:gd name="T38" fmla="*/ 3415 w 9464"/>
                <a:gd name="T39" fmla="*/ 4613 h 5322"/>
                <a:gd name="T40" fmla="*/ 3018 w 9464"/>
                <a:gd name="T41" fmla="*/ 4494 h 5322"/>
                <a:gd name="T42" fmla="*/ 2532 w 9464"/>
                <a:gd name="T43" fmla="*/ 4462 h 5322"/>
                <a:gd name="T44" fmla="*/ 4127 w 9464"/>
                <a:gd name="T45" fmla="*/ 5104 h 5322"/>
                <a:gd name="T46" fmla="*/ 3774 w 9464"/>
                <a:gd name="T47" fmla="*/ 5128 h 5322"/>
                <a:gd name="T48" fmla="*/ 4148 w 9464"/>
                <a:gd name="T49" fmla="*/ 5229 h 5322"/>
                <a:gd name="T50" fmla="*/ 4935 w 9464"/>
                <a:gd name="T51" fmla="*/ 4331 h 5322"/>
                <a:gd name="T52" fmla="*/ 5659 w 9464"/>
                <a:gd name="T53" fmla="*/ 4669 h 5322"/>
                <a:gd name="T54" fmla="*/ 5053 w 9464"/>
                <a:gd name="T55" fmla="*/ 4098 h 5322"/>
                <a:gd name="T56" fmla="*/ 5618 w 9464"/>
                <a:gd name="T57" fmla="*/ 3636 h 5322"/>
                <a:gd name="T58" fmla="*/ 6120 w 9464"/>
                <a:gd name="T59" fmla="*/ 3587 h 5322"/>
                <a:gd name="T60" fmla="*/ 6173 w 9464"/>
                <a:gd name="T61" fmla="*/ 4159 h 5322"/>
                <a:gd name="T62" fmla="*/ 6751 w 9464"/>
                <a:gd name="T63" fmla="*/ 4195 h 5322"/>
                <a:gd name="T64" fmla="*/ 6660 w 9464"/>
                <a:gd name="T65" fmla="*/ 4110 h 5322"/>
                <a:gd name="T66" fmla="*/ 6279 w 9464"/>
                <a:gd name="T67" fmla="*/ 4043 h 5322"/>
                <a:gd name="T68" fmla="*/ 6245 w 9464"/>
                <a:gd name="T69" fmla="*/ 3641 h 5322"/>
                <a:gd name="T70" fmla="*/ 7079 w 9464"/>
                <a:gd name="T71" fmla="*/ 2934 h 5322"/>
                <a:gd name="T72" fmla="*/ 6678 w 9464"/>
                <a:gd name="T73" fmla="*/ 3335 h 5322"/>
                <a:gd name="T74" fmla="*/ 7070 w 9464"/>
                <a:gd name="T75" fmla="*/ 3777 h 5322"/>
                <a:gd name="T76" fmla="*/ 7526 w 9464"/>
                <a:gd name="T77" fmla="*/ 3439 h 5322"/>
                <a:gd name="T78" fmla="*/ 6826 w 9464"/>
                <a:gd name="T79" fmla="*/ 3257 h 5322"/>
                <a:gd name="T80" fmla="*/ 7140 w 9464"/>
                <a:gd name="T81" fmla="*/ 3043 h 5322"/>
                <a:gd name="T82" fmla="*/ 7420 w 9464"/>
                <a:gd name="T83" fmla="*/ 3387 h 5322"/>
                <a:gd name="T84" fmla="*/ 7140 w 9464"/>
                <a:gd name="T85" fmla="*/ 3640 h 5322"/>
                <a:gd name="T86" fmla="*/ 7554 w 9464"/>
                <a:gd name="T87" fmla="*/ 2258 h 5322"/>
                <a:gd name="T88" fmla="*/ 7461 w 9464"/>
                <a:gd name="T89" fmla="*/ 2793 h 5322"/>
                <a:gd name="T90" fmla="*/ 8011 w 9464"/>
                <a:gd name="T91" fmla="*/ 2994 h 5322"/>
                <a:gd name="T92" fmla="*/ 8148 w 9464"/>
                <a:gd name="T93" fmla="*/ 2514 h 5322"/>
                <a:gd name="T94" fmla="*/ 7889 w 9464"/>
                <a:gd name="T95" fmla="*/ 2874 h 5322"/>
                <a:gd name="T96" fmla="*/ 7546 w 9464"/>
                <a:gd name="T97" fmla="*/ 2613 h 5322"/>
                <a:gd name="T98" fmla="*/ 7815 w 9464"/>
                <a:gd name="T99" fmla="*/ 2299 h 5322"/>
                <a:gd name="T100" fmla="*/ 8592 w 9464"/>
                <a:gd name="T101" fmla="*/ 1796 h 5322"/>
                <a:gd name="T102" fmla="*/ 9032 w 9464"/>
                <a:gd name="T103" fmla="*/ 1358 h 5322"/>
                <a:gd name="T104" fmla="*/ 8665 w 9464"/>
                <a:gd name="T105" fmla="*/ 902 h 5322"/>
                <a:gd name="T106" fmla="*/ 8160 w 9464"/>
                <a:gd name="T107" fmla="*/ 1238 h 5322"/>
                <a:gd name="T108" fmla="*/ 8300 w 9464"/>
                <a:gd name="T109" fmla="*/ 1217 h 5322"/>
                <a:gd name="T110" fmla="*/ 8674 w 9464"/>
                <a:gd name="T111" fmla="*/ 1064 h 5322"/>
                <a:gd name="T112" fmla="*/ 8895 w 9464"/>
                <a:gd name="T113" fmla="*/ 1412 h 5322"/>
                <a:gd name="T114" fmla="*/ 8563 w 9464"/>
                <a:gd name="T115" fmla="*/ 1642 h 5322"/>
                <a:gd name="T116" fmla="*/ 8271 w 9464"/>
                <a:gd name="T117" fmla="*/ 1336 h 5322"/>
                <a:gd name="T118" fmla="*/ 8656 w 9464"/>
                <a:gd name="T119" fmla="*/ 405 h 5322"/>
                <a:gd name="T120" fmla="*/ 9312 w 9464"/>
                <a:gd name="T121" fmla="*/ 137 h 5322"/>
                <a:gd name="T122" fmla="*/ 8530 w 9464"/>
                <a:gd name="T123" fmla="*/ 215 h 5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64" h="5322">
                  <a:moveTo>
                    <a:pt x="1255" y="4147"/>
                  </a:moveTo>
                  <a:lnTo>
                    <a:pt x="1427" y="3778"/>
                  </a:lnTo>
                  <a:lnTo>
                    <a:pt x="1299" y="3718"/>
                  </a:lnTo>
                  <a:lnTo>
                    <a:pt x="1252" y="3818"/>
                  </a:lnTo>
                  <a:lnTo>
                    <a:pt x="1240" y="3793"/>
                  </a:lnTo>
                  <a:lnTo>
                    <a:pt x="1226" y="3770"/>
                  </a:lnTo>
                  <a:lnTo>
                    <a:pt x="1212" y="3746"/>
                  </a:lnTo>
                  <a:lnTo>
                    <a:pt x="1197" y="3725"/>
                  </a:lnTo>
                  <a:lnTo>
                    <a:pt x="1180" y="3702"/>
                  </a:lnTo>
                  <a:lnTo>
                    <a:pt x="1163" y="3682"/>
                  </a:lnTo>
                  <a:lnTo>
                    <a:pt x="1144" y="3661"/>
                  </a:lnTo>
                  <a:lnTo>
                    <a:pt x="1125" y="3643"/>
                  </a:lnTo>
                  <a:lnTo>
                    <a:pt x="1105" y="3624"/>
                  </a:lnTo>
                  <a:lnTo>
                    <a:pt x="1083" y="3606"/>
                  </a:lnTo>
                  <a:lnTo>
                    <a:pt x="1062" y="3590"/>
                  </a:lnTo>
                  <a:lnTo>
                    <a:pt x="1039" y="3573"/>
                  </a:lnTo>
                  <a:lnTo>
                    <a:pt x="1015" y="3559"/>
                  </a:lnTo>
                  <a:lnTo>
                    <a:pt x="992" y="3545"/>
                  </a:lnTo>
                  <a:lnTo>
                    <a:pt x="968" y="3532"/>
                  </a:lnTo>
                  <a:lnTo>
                    <a:pt x="944" y="3520"/>
                  </a:lnTo>
                  <a:lnTo>
                    <a:pt x="911" y="3506"/>
                  </a:lnTo>
                  <a:lnTo>
                    <a:pt x="879" y="3494"/>
                  </a:lnTo>
                  <a:lnTo>
                    <a:pt x="847" y="3483"/>
                  </a:lnTo>
                  <a:lnTo>
                    <a:pt x="814" y="3475"/>
                  </a:lnTo>
                  <a:lnTo>
                    <a:pt x="781" y="3468"/>
                  </a:lnTo>
                  <a:lnTo>
                    <a:pt x="748" y="3464"/>
                  </a:lnTo>
                  <a:lnTo>
                    <a:pt x="717" y="3461"/>
                  </a:lnTo>
                  <a:lnTo>
                    <a:pt x="684" y="3459"/>
                  </a:lnTo>
                  <a:lnTo>
                    <a:pt x="652" y="3460"/>
                  </a:lnTo>
                  <a:lnTo>
                    <a:pt x="620" y="3462"/>
                  </a:lnTo>
                  <a:lnTo>
                    <a:pt x="589" y="3465"/>
                  </a:lnTo>
                  <a:lnTo>
                    <a:pt x="558" y="3470"/>
                  </a:lnTo>
                  <a:lnTo>
                    <a:pt x="527" y="3477"/>
                  </a:lnTo>
                  <a:lnTo>
                    <a:pt x="496" y="3485"/>
                  </a:lnTo>
                  <a:lnTo>
                    <a:pt x="467" y="3496"/>
                  </a:lnTo>
                  <a:lnTo>
                    <a:pt x="437" y="3507"/>
                  </a:lnTo>
                  <a:lnTo>
                    <a:pt x="408" y="3520"/>
                  </a:lnTo>
                  <a:lnTo>
                    <a:pt x="381" y="3534"/>
                  </a:lnTo>
                  <a:lnTo>
                    <a:pt x="353" y="3550"/>
                  </a:lnTo>
                  <a:lnTo>
                    <a:pt x="325" y="3567"/>
                  </a:lnTo>
                  <a:lnTo>
                    <a:pt x="300" y="3586"/>
                  </a:lnTo>
                  <a:lnTo>
                    <a:pt x="274" y="3605"/>
                  </a:lnTo>
                  <a:lnTo>
                    <a:pt x="250" y="3626"/>
                  </a:lnTo>
                  <a:lnTo>
                    <a:pt x="226" y="3648"/>
                  </a:lnTo>
                  <a:lnTo>
                    <a:pt x="203" y="3672"/>
                  </a:lnTo>
                  <a:lnTo>
                    <a:pt x="181" y="3696"/>
                  </a:lnTo>
                  <a:lnTo>
                    <a:pt x="160" y="3722"/>
                  </a:lnTo>
                  <a:lnTo>
                    <a:pt x="140" y="3749"/>
                  </a:lnTo>
                  <a:lnTo>
                    <a:pt x="121" y="3777"/>
                  </a:lnTo>
                  <a:lnTo>
                    <a:pt x="103" y="3807"/>
                  </a:lnTo>
                  <a:lnTo>
                    <a:pt x="87" y="3836"/>
                  </a:lnTo>
                  <a:lnTo>
                    <a:pt x="71" y="3867"/>
                  </a:lnTo>
                  <a:lnTo>
                    <a:pt x="57" y="3900"/>
                  </a:lnTo>
                  <a:lnTo>
                    <a:pt x="45" y="3932"/>
                  </a:lnTo>
                  <a:lnTo>
                    <a:pt x="34" y="3964"/>
                  </a:lnTo>
                  <a:lnTo>
                    <a:pt x="24" y="3996"/>
                  </a:lnTo>
                  <a:lnTo>
                    <a:pt x="16" y="4029"/>
                  </a:lnTo>
                  <a:lnTo>
                    <a:pt x="10" y="4062"/>
                  </a:lnTo>
                  <a:lnTo>
                    <a:pt x="6" y="4094"/>
                  </a:lnTo>
                  <a:lnTo>
                    <a:pt x="2" y="4127"/>
                  </a:lnTo>
                  <a:lnTo>
                    <a:pt x="1" y="4160"/>
                  </a:lnTo>
                  <a:lnTo>
                    <a:pt x="0" y="4193"/>
                  </a:lnTo>
                  <a:lnTo>
                    <a:pt x="2" y="4225"/>
                  </a:lnTo>
                  <a:lnTo>
                    <a:pt x="4" y="4257"/>
                  </a:lnTo>
                  <a:lnTo>
                    <a:pt x="9" y="4289"/>
                  </a:lnTo>
                  <a:lnTo>
                    <a:pt x="14" y="4321"/>
                  </a:lnTo>
                  <a:lnTo>
                    <a:pt x="21" y="4351"/>
                  </a:lnTo>
                  <a:lnTo>
                    <a:pt x="31" y="4382"/>
                  </a:lnTo>
                  <a:lnTo>
                    <a:pt x="41" y="4412"/>
                  </a:lnTo>
                  <a:lnTo>
                    <a:pt x="52" y="4441"/>
                  </a:lnTo>
                  <a:lnTo>
                    <a:pt x="65" y="4471"/>
                  </a:lnTo>
                  <a:lnTo>
                    <a:pt x="81" y="4499"/>
                  </a:lnTo>
                  <a:lnTo>
                    <a:pt x="97" y="4526"/>
                  </a:lnTo>
                  <a:lnTo>
                    <a:pt x="114" y="4553"/>
                  </a:lnTo>
                  <a:lnTo>
                    <a:pt x="134" y="4580"/>
                  </a:lnTo>
                  <a:lnTo>
                    <a:pt x="154" y="4604"/>
                  </a:lnTo>
                  <a:lnTo>
                    <a:pt x="176" y="4629"/>
                  </a:lnTo>
                  <a:lnTo>
                    <a:pt x="201" y="4651"/>
                  </a:lnTo>
                  <a:lnTo>
                    <a:pt x="225" y="4674"/>
                  </a:lnTo>
                  <a:lnTo>
                    <a:pt x="252" y="4694"/>
                  </a:lnTo>
                  <a:lnTo>
                    <a:pt x="279" y="4715"/>
                  </a:lnTo>
                  <a:lnTo>
                    <a:pt x="309" y="4733"/>
                  </a:lnTo>
                  <a:lnTo>
                    <a:pt x="340" y="4751"/>
                  </a:lnTo>
                  <a:lnTo>
                    <a:pt x="373" y="4767"/>
                  </a:lnTo>
                  <a:lnTo>
                    <a:pt x="399" y="4778"/>
                  </a:lnTo>
                  <a:lnTo>
                    <a:pt x="425" y="4789"/>
                  </a:lnTo>
                  <a:lnTo>
                    <a:pt x="451" y="4799"/>
                  </a:lnTo>
                  <a:lnTo>
                    <a:pt x="478" y="4807"/>
                  </a:lnTo>
                  <a:lnTo>
                    <a:pt x="504" y="4814"/>
                  </a:lnTo>
                  <a:lnTo>
                    <a:pt x="529" y="4820"/>
                  </a:lnTo>
                  <a:lnTo>
                    <a:pt x="555" y="4824"/>
                  </a:lnTo>
                  <a:lnTo>
                    <a:pt x="580" y="4828"/>
                  </a:lnTo>
                  <a:lnTo>
                    <a:pt x="606" y="4830"/>
                  </a:lnTo>
                  <a:lnTo>
                    <a:pt x="632" y="4832"/>
                  </a:lnTo>
                  <a:lnTo>
                    <a:pt x="656" y="4832"/>
                  </a:lnTo>
                  <a:lnTo>
                    <a:pt x="681" y="4831"/>
                  </a:lnTo>
                  <a:lnTo>
                    <a:pt x="705" y="4830"/>
                  </a:lnTo>
                  <a:lnTo>
                    <a:pt x="729" y="4827"/>
                  </a:lnTo>
                  <a:lnTo>
                    <a:pt x="753" y="4823"/>
                  </a:lnTo>
                  <a:lnTo>
                    <a:pt x="777" y="4819"/>
                  </a:lnTo>
                  <a:lnTo>
                    <a:pt x="799" y="4813"/>
                  </a:lnTo>
                  <a:lnTo>
                    <a:pt x="823" y="4806"/>
                  </a:lnTo>
                  <a:lnTo>
                    <a:pt x="846" y="4799"/>
                  </a:lnTo>
                  <a:lnTo>
                    <a:pt x="868" y="4789"/>
                  </a:lnTo>
                  <a:lnTo>
                    <a:pt x="890" y="4780"/>
                  </a:lnTo>
                  <a:lnTo>
                    <a:pt x="911" y="4769"/>
                  </a:lnTo>
                  <a:lnTo>
                    <a:pt x="933" y="4758"/>
                  </a:lnTo>
                  <a:lnTo>
                    <a:pt x="953" y="4745"/>
                  </a:lnTo>
                  <a:lnTo>
                    <a:pt x="973" y="4732"/>
                  </a:lnTo>
                  <a:lnTo>
                    <a:pt x="994" y="4718"/>
                  </a:lnTo>
                  <a:lnTo>
                    <a:pt x="1013" y="4702"/>
                  </a:lnTo>
                  <a:lnTo>
                    <a:pt x="1032" y="4686"/>
                  </a:lnTo>
                  <a:lnTo>
                    <a:pt x="1050" y="4670"/>
                  </a:lnTo>
                  <a:lnTo>
                    <a:pt x="1069" y="4651"/>
                  </a:lnTo>
                  <a:lnTo>
                    <a:pt x="1086" y="4633"/>
                  </a:lnTo>
                  <a:lnTo>
                    <a:pt x="1104" y="4613"/>
                  </a:lnTo>
                  <a:lnTo>
                    <a:pt x="959" y="4546"/>
                  </a:lnTo>
                  <a:lnTo>
                    <a:pt x="944" y="4559"/>
                  </a:lnTo>
                  <a:lnTo>
                    <a:pt x="929" y="4572"/>
                  </a:lnTo>
                  <a:lnTo>
                    <a:pt x="914" y="4584"/>
                  </a:lnTo>
                  <a:lnTo>
                    <a:pt x="900" y="4595"/>
                  </a:lnTo>
                  <a:lnTo>
                    <a:pt x="884" y="4605"/>
                  </a:lnTo>
                  <a:lnTo>
                    <a:pt x="869" y="4615"/>
                  </a:lnTo>
                  <a:lnTo>
                    <a:pt x="855" y="4625"/>
                  </a:lnTo>
                  <a:lnTo>
                    <a:pt x="839" y="4633"/>
                  </a:lnTo>
                  <a:lnTo>
                    <a:pt x="824" y="4640"/>
                  </a:lnTo>
                  <a:lnTo>
                    <a:pt x="809" y="4647"/>
                  </a:lnTo>
                  <a:lnTo>
                    <a:pt x="792" y="4653"/>
                  </a:lnTo>
                  <a:lnTo>
                    <a:pt x="777" y="4659"/>
                  </a:lnTo>
                  <a:lnTo>
                    <a:pt x="762" y="4664"/>
                  </a:lnTo>
                  <a:lnTo>
                    <a:pt x="745" y="4668"/>
                  </a:lnTo>
                  <a:lnTo>
                    <a:pt x="729" y="4672"/>
                  </a:lnTo>
                  <a:lnTo>
                    <a:pt x="713" y="4674"/>
                  </a:lnTo>
                  <a:lnTo>
                    <a:pt x="697" y="4676"/>
                  </a:lnTo>
                  <a:lnTo>
                    <a:pt x="681" y="4678"/>
                  </a:lnTo>
                  <a:lnTo>
                    <a:pt x="664" y="4678"/>
                  </a:lnTo>
                  <a:lnTo>
                    <a:pt x="647" y="4678"/>
                  </a:lnTo>
                  <a:lnTo>
                    <a:pt x="631" y="4677"/>
                  </a:lnTo>
                  <a:lnTo>
                    <a:pt x="613" y="4676"/>
                  </a:lnTo>
                  <a:lnTo>
                    <a:pt x="597" y="4674"/>
                  </a:lnTo>
                  <a:lnTo>
                    <a:pt x="579" y="4671"/>
                  </a:lnTo>
                  <a:lnTo>
                    <a:pt x="562" y="4668"/>
                  </a:lnTo>
                  <a:lnTo>
                    <a:pt x="545" y="4662"/>
                  </a:lnTo>
                  <a:lnTo>
                    <a:pt x="526" y="4658"/>
                  </a:lnTo>
                  <a:lnTo>
                    <a:pt x="509" y="4652"/>
                  </a:lnTo>
                  <a:lnTo>
                    <a:pt x="490" y="4646"/>
                  </a:lnTo>
                  <a:lnTo>
                    <a:pt x="472" y="4639"/>
                  </a:lnTo>
                  <a:lnTo>
                    <a:pt x="453" y="4632"/>
                  </a:lnTo>
                  <a:lnTo>
                    <a:pt x="435" y="4623"/>
                  </a:lnTo>
                  <a:lnTo>
                    <a:pt x="411" y="4611"/>
                  </a:lnTo>
                  <a:lnTo>
                    <a:pt x="389" y="4598"/>
                  </a:lnTo>
                  <a:lnTo>
                    <a:pt x="367" y="4585"/>
                  </a:lnTo>
                  <a:lnTo>
                    <a:pt x="348" y="4570"/>
                  </a:lnTo>
                  <a:lnTo>
                    <a:pt x="328" y="4554"/>
                  </a:lnTo>
                  <a:lnTo>
                    <a:pt x="310" y="4538"/>
                  </a:lnTo>
                  <a:lnTo>
                    <a:pt x="294" y="4520"/>
                  </a:lnTo>
                  <a:lnTo>
                    <a:pt x="277" y="4502"/>
                  </a:lnTo>
                  <a:lnTo>
                    <a:pt x="263" y="4483"/>
                  </a:lnTo>
                  <a:lnTo>
                    <a:pt x="249" y="4464"/>
                  </a:lnTo>
                  <a:lnTo>
                    <a:pt x="236" y="4443"/>
                  </a:lnTo>
                  <a:lnTo>
                    <a:pt x="225" y="4423"/>
                  </a:lnTo>
                  <a:lnTo>
                    <a:pt x="215" y="4401"/>
                  </a:lnTo>
                  <a:lnTo>
                    <a:pt x="206" y="4379"/>
                  </a:lnTo>
                  <a:lnTo>
                    <a:pt x="197" y="4356"/>
                  </a:lnTo>
                  <a:lnTo>
                    <a:pt x="190" y="4334"/>
                  </a:lnTo>
                  <a:lnTo>
                    <a:pt x="184" y="4310"/>
                  </a:lnTo>
                  <a:lnTo>
                    <a:pt x="179" y="4287"/>
                  </a:lnTo>
                  <a:lnTo>
                    <a:pt x="176" y="4262"/>
                  </a:lnTo>
                  <a:lnTo>
                    <a:pt x="173" y="4238"/>
                  </a:lnTo>
                  <a:lnTo>
                    <a:pt x="172" y="4213"/>
                  </a:lnTo>
                  <a:lnTo>
                    <a:pt x="171" y="4189"/>
                  </a:lnTo>
                  <a:lnTo>
                    <a:pt x="172" y="4163"/>
                  </a:lnTo>
                  <a:lnTo>
                    <a:pt x="174" y="4138"/>
                  </a:lnTo>
                  <a:lnTo>
                    <a:pt x="177" y="4113"/>
                  </a:lnTo>
                  <a:lnTo>
                    <a:pt x="181" y="4087"/>
                  </a:lnTo>
                  <a:lnTo>
                    <a:pt x="186" y="4063"/>
                  </a:lnTo>
                  <a:lnTo>
                    <a:pt x="192" y="4037"/>
                  </a:lnTo>
                  <a:lnTo>
                    <a:pt x="201" y="4011"/>
                  </a:lnTo>
                  <a:lnTo>
                    <a:pt x="209" y="3987"/>
                  </a:lnTo>
                  <a:lnTo>
                    <a:pt x="219" y="3962"/>
                  </a:lnTo>
                  <a:lnTo>
                    <a:pt x="229" y="3938"/>
                  </a:lnTo>
                  <a:lnTo>
                    <a:pt x="241" y="3913"/>
                  </a:lnTo>
                  <a:lnTo>
                    <a:pt x="254" y="3890"/>
                  </a:lnTo>
                  <a:lnTo>
                    <a:pt x="268" y="3867"/>
                  </a:lnTo>
                  <a:lnTo>
                    <a:pt x="282" y="3846"/>
                  </a:lnTo>
                  <a:lnTo>
                    <a:pt x="297" y="3824"/>
                  </a:lnTo>
                  <a:lnTo>
                    <a:pt x="313" y="3805"/>
                  </a:lnTo>
                  <a:lnTo>
                    <a:pt x="330" y="3785"/>
                  </a:lnTo>
                  <a:lnTo>
                    <a:pt x="347" y="3767"/>
                  </a:lnTo>
                  <a:lnTo>
                    <a:pt x="364" y="3750"/>
                  </a:lnTo>
                  <a:lnTo>
                    <a:pt x="383" y="3734"/>
                  </a:lnTo>
                  <a:lnTo>
                    <a:pt x="402" y="3719"/>
                  </a:lnTo>
                  <a:lnTo>
                    <a:pt x="422" y="3704"/>
                  </a:lnTo>
                  <a:lnTo>
                    <a:pt x="442" y="3691"/>
                  </a:lnTo>
                  <a:lnTo>
                    <a:pt x="463" y="3679"/>
                  </a:lnTo>
                  <a:lnTo>
                    <a:pt x="484" y="3668"/>
                  </a:lnTo>
                  <a:lnTo>
                    <a:pt x="506" y="3657"/>
                  </a:lnTo>
                  <a:lnTo>
                    <a:pt x="527" y="3648"/>
                  </a:lnTo>
                  <a:lnTo>
                    <a:pt x="550" y="3641"/>
                  </a:lnTo>
                  <a:lnTo>
                    <a:pt x="572" y="3634"/>
                  </a:lnTo>
                  <a:lnTo>
                    <a:pt x="595" y="3629"/>
                  </a:lnTo>
                  <a:lnTo>
                    <a:pt x="618" y="3625"/>
                  </a:lnTo>
                  <a:lnTo>
                    <a:pt x="642" y="3621"/>
                  </a:lnTo>
                  <a:lnTo>
                    <a:pt x="665" y="3619"/>
                  </a:lnTo>
                  <a:lnTo>
                    <a:pt x="689" y="3619"/>
                  </a:lnTo>
                  <a:lnTo>
                    <a:pt x="713" y="3620"/>
                  </a:lnTo>
                  <a:lnTo>
                    <a:pt x="737" y="3622"/>
                  </a:lnTo>
                  <a:lnTo>
                    <a:pt x="762" y="3626"/>
                  </a:lnTo>
                  <a:lnTo>
                    <a:pt x="785" y="3631"/>
                  </a:lnTo>
                  <a:lnTo>
                    <a:pt x="810" y="3637"/>
                  </a:lnTo>
                  <a:lnTo>
                    <a:pt x="834" y="3644"/>
                  </a:lnTo>
                  <a:lnTo>
                    <a:pt x="858" y="3653"/>
                  </a:lnTo>
                  <a:lnTo>
                    <a:pt x="882" y="3664"/>
                  </a:lnTo>
                  <a:lnTo>
                    <a:pt x="899" y="3672"/>
                  </a:lnTo>
                  <a:lnTo>
                    <a:pt x="914" y="3680"/>
                  </a:lnTo>
                  <a:lnTo>
                    <a:pt x="929" y="3688"/>
                  </a:lnTo>
                  <a:lnTo>
                    <a:pt x="944" y="3697"/>
                  </a:lnTo>
                  <a:lnTo>
                    <a:pt x="958" y="3706"/>
                  </a:lnTo>
                  <a:lnTo>
                    <a:pt x="971" y="3717"/>
                  </a:lnTo>
                  <a:lnTo>
                    <a:pt x="986" y="3727"/>
                  </a:lnTo>
                  <a:lnTo>
                    <a:pt x="998" y="3737"/>
                  </a:lnTo>
                  <a:lnTo>
                    <a:pt x="1011" y="3748"/>
                  </a:lnTo>
                  <a:lnTo>
                    <a:pt x="1023" y="3760"/>
                  </a:lnTo>
                  <a:lnTo>
                    <a:pt x="1035" y="3771"/>
                  </a:lnTo>
                  <a:lnTo>
                    <a:pt x="1045" y="3783"/>
                  </a:lnTo>
                  <a:lnTo>
                    <a:pt x="1056" y="3795"/>
                  </a:lnTo>
                  <a:lnTo>
                    <a:pt x="1066" y="3809"/>
                  </a:lnTo>
                  <a:lnTo>
                    <a:pt x="1075" y="3822"/>
                  </a:lnTo>
                  <a:lnTo>
                    <a:pt x="1084" y="3835"/>
                  </a:lnTo>
                  <a:lnTo>
                    <a:pt x="1092" y="3849"/>
                  </a:lnTo>
                  <a:lnTo>
                    <a:pt x="1100" y="3863"/>
                  </a:lnTo>
                  <a:lnTo>
                    <a:pt x="1107" y="3877"/>
                  </a:lnTo>
                  <a:lnTo>
                    <a:pt x="1114" y="3892"/>
                  </a:lnTo>
                  <a:lnTo>
                    <a:pt x="1119" y="3907"/>
                  </a:lnTo>
                  <a:lnTo>
                    <a:pt x="1124" y="3922"/>
                  </a:lnTo>
                  <a:lnTo>
                    <a:pt x="1128" y="3938"/>
                  </a:lnTo>
                  <a:lnTo>
                    <a:pt x="1132" y="3954"/>
                  </a:lnTo>
                  <a:lnTo>
                    <a:pt x="1135" y="3971"/>
                  </a:lnTo>
                  <a:lnTo>
                    <a:pt x="1137" y="3987"/>
                  </a:lnTo>
                  <a:lnTo>
                    <a:pt x="1139" y="4003"/>
                  </a:lnTo>
                  <a:lnTo>
                    <a:pt x="1139" y="4021"/>
                  </a:lnTo>
                  <a:lnTo>
                    <a:pt x="1139" y="4037"/>
                  </a:lnTo>
                  <a:lnTo>
                    <a:pt x="1139" y="4055"/>
                  </a:lnTo>
                  <a:lnTo>
                    <a:pt x="1137" y="4073"/>
                  </a:lnTo>
                  <a:lnTo>
                    <a:pt x="1135" y="4090"/>
                  </a:lnTo>
                  <a:lnTo>
                    <a:pt x="1255" y="4147"/>
                  </a:lnTo>
                  <a:close/>
                  <a:moveTo>
                    <a:pt x="1161" y="4617"/>
                  </a:moveTo>
                  <a:lnTo>
                    <a:pt x="1156" y="4639"/>
                  </a:lnTo>
                  <a:lnTo>
                    <a:pt x="1153" y="4660"/>
                  </a:lnTo>
                  <a:lnTo>
                    <a:pt x="1151" y="4682"/>
                  </a:lnTo>
                  <a:lnTo>
                    <a:pt x="1149" y="4703"/>
                  </a:lnTo>
                  <a:lnTo>
                    <a:pt x="1148" y="4725"/>
                  </a:lnTo>
                  <a:lnTo>
                    <a:pt x="1149" y="4746"/>
                  </a:lnTo>
                  <a:lnTo>
                    <a:pt x="1150" y="4768"/>
                  </a:lnTo>
                  <a:lnTo>
                    <a:pt x="1153" y="4788"/>
                  </a:lnTo>
                  <a:lnTo>
                    <a:pt x="1156" y="4809"/>
                  </a:lnTo>
                  <a:lnTo>
                    <a:pt x="1160" y="4829"/>
                  </a:lnTo>
                  <a:lnTo>
                    <a:pt x="1165" y="4850"/>
                  </a:lnTo>
                  <a:lnTo>
                    <a:pt x="1171" y="4869"/>
                  </a:lnTo>
                  <a:lnTo>
                    <a:pt x="1179" y="4889"/>
                  </a:lnTo>
                  <a:lnTo>
                    <a:pt x="1187" y="4908"/>
                  </a:lnTo>
                  <a:lnTo>
                    <a:pt x="1197" y="4927"/>
                  </a:lnTo>
                  <a:lnTo>
                    <a:pt x="1207" y="4944"/>
                  </a:lnTo>
                  <a:lnTo>
                    <a:pt x="1217" y="4961"/>
                  </a:lnTo>
                  <a:lnTo>
                    <a:pt x="1229" y="4979"/>
                  </a:lnTo>
                  <a:lnTo>
                    <a:pt x="1243" y="4995"/>
                  </a:lnTo>
                  <a:lnTo>
                    <a:pt x="1257" y="5012"/>
                  </a:lnTo>
                  <a:lnTo>
                    <a:pt x="1271" y="5027"/>
                  </a:lnTo>
                  <a:lnTo>
                    <a:pt x="1288" y="5041"/>
                  </a:lnTo>
                  <a:lnTo>
                    <a:pt x="1305" y="5056"/>
                  </a:lnTo>
                  <a:lnTo>
                    <a:pt x="1323" y="5069"/>
                  </a:lnTo>
                  <a:lnTo>
                    <a:pt x="1341" y="5081"/>
                  </a:lnTo>
                  <a:lnTo>
                    <a:pt x="1362" y="5092"/>
                  </a:lnTo>
                  <a:lnTo>
                    <a:pt x="1382" y="5104"/>
                  </a:lnTo>
                  <a:lnTo>
                    <a:pt x="1403" y="5114"/>
                  </a:lnTo>
                  <a:lnTo>
                    <a:pt x="1426" y="5123"/>
                  </a:lnTo>
                  <a:lnTo>
                    <a:pt x="1450" y="5131"/>
                  </a:lnTo>
                  <a:lnTo>
                    <a:pt x="1474" y="5138"/>
                  </a:lnTo>
                  <a:lnTo>
                    <a:pt x="1500" y="5146"/>
                  </a:lnTo>
                  <a:lnTo>
                    <a:pt x="1525" y="5151"/>
                  </a:lnTo>
                  <a:lnTo>
                    <a:pt x="1551" y="5155"/>
                  </a:lnTo>
                  <a:lnTo>
                    <a:pt x="1575" y="5158"/>
                  </a:lnTo>
                  <a:lnTo>
                    <a:pt x="1600" y="5159"/>
                  </a:lnTo>
                  <a:lnTo>
                    <a:pt x="1624" y="5160"/>
                  </a:lnTo>
                  <a:lnTo>
                    <a:pt x="1647" y="5159"/>
                  </a:lnTo>
                  <a:lnTo>
                    <a:pt x="1670" y="5157"/>
                  </a:lnTo>
                  <a:lnTo>
                    <a:pt x="1692" y="5154"/>
                  </a:lnTo>
                  <a:lnTo>
                    <a:pt x="1715" y="5150"/>
                  </a:lnTo>
                  <a:lnTo>
                    <a:pt x="1736" y="5145"/>
                  </a:lnTo>
                  <a:lnTo>
                    <a:pt x="1757" y="5138"/>
                  </a:lnTo>
                  <a:lnTo>
                    <a:pt x="1777" y="5131"/>
                  </a:lnTo>
                  <a:lnTo>
                    <a:pt x="1797" y="5123"/>
                  </a:lnTo>
                  <a:lnTo>
                    <a:pt x="1815" y="5114"/>
                  </a:lnTo>
                  <a:lnTo>
                    <a:pt x="1833" y="5104"/>
                  </a:lnTo>
                  <a:lnTo>
                    <a:pt x="1852" y="5093"/>
                  </a:lnTo>
                  <a:lnTo>
                    <a:pt x="1868" y="5081"/>
                  </a:lnTo>
                  <a:lnTo>
                    <a:pt x="1885" y="5069"/>
                  </a:lnTo>
                  <a:lnTo>
                    <a:pt x="1901" y="5056"/>
                  </a:lnTo>
                  <a:lnTo>
                    <a:pt x="1915" y="5041"/>
                  </a:lnTo>
                  <a:lnTo>
                    <a:pt x="1930" y="5026"/>
                  </a:lnTo>
                  <a:lnTo>
                    <a:pt x="1944" y="5011"/>
                  </a:lnTo>
                  <a:lnTo>
                    <a:pt x="1956" y="4994"/>
                  </a:lnTo>
                  <a:lnTo>
                    <a:pt x="1969" y="4977"/>
                  </a:lnTo>
                  <a:lnTo>
                    <a:pt x="1980" y="4959"/>
                  </a:lnTo>
                  <a:lnTo>
                    <a:pt x="1990" y="4941"/>
                  </a:lnTo>
                  <a:lnTo>
                    <a:pt x="2000" y="4921"/>
                  </a:lnTo>
                  <a:lnTo>
                    <a:pt x="2009" y="4902"/>
                  </a:lnTo>
                  <a:lnTo>
                    <a:pt x="2017" y="4883"/>
                  </a:lnTo>
                  <a:lnTo>
                    <a:pt x="2024" y="4862"/>
                  </a:lnTo>
                  <a:lnTo>
                    <a:pt x="2030" y="4841"/>
                  </a:lnTo>
                  <a:lnTo>
                    <a:pt x="2036" y="4819"/>
                  </a:lnTo>
                  <a:lnTo>
                    <a:pt x="2040" y="4798"/>
                  </a:lnTo>
                  <a:lnTo>
                    <a:pt x="2044" y="4776"/>
                  </a:lnTo>
                  <a:lnTo>
                    <a:pt x="2046" y="4754"/>
                  </a:lnTo>
                  <a:lnTo>
                    <a:pt x="2048" y="4732"/>
                  </a:lnTo>
                  <a:lnTo>
                    <a:pt x="2048" y="4711"/>
                  </a:lnTo>
                  <a:lnTo>
                    <a:pt x="2048" y="4690"/>
                  </a:lnTo>
                  <a:lnTo>
                    <a:pt x="2046" y="4669"/>
                  </a:lnTo>
                  <a:lnTo>
                    <a:pt x="2044" y="4648"/>
                  </a:lnTo>
                  <a:lnTo>
                    <a:pt x="2041" y="4627"/>
                  </a:lnTo>
                  <a:lnTo>
                    <a:pt x="2037" y="4606"/>
                  </a:lnTo>
                  <a:lnTo>
                    <a:pt x="2031" y="4587"/>
                  </a:lnTo>
                  <a:lnTo>
                    <a:pt x="2025" y="4567"/>
                  </a:lnTo>
                  <a:lnTo>
                    <a:pt x="2018" y="4548"/>
                  </a:lnTo>
                  <a:lnTo>
                    <a:pt x="2010" y="4528"/>
                  </a:lnTo>
                  <a:lnTo>
                    <a:pt x="2000" y="4510"/>
                  </a:lnTo>
                  <a:lnTo>
                    <a:pt x="1990" y="4492"/>
                  </a:lnTo>
                  <a:lnTo>
                    <a:pt x="1979" y="4474"/>
                  </a:lnTo>
                  <a:lnTo>
                    <a:pt x="1967" y="4458"/>
                  </a:lnTo>
                  <a:lnTo>
                    <a:pt x="1954" y="4441"/>
                  </a:lnTo>
                  <a:lnTo>
                    <a:pt x="1940" y="4425"/>
                  </a:lnTo>
                  <a:lnTo>
                    <a:pt x="1925" y="4410"/>
                  </a:lnTo>
                  <a:lnTo>
                    <a:pt x="1909" y="4395"/>
                  </a:lnTo>
                  <a:lnTo>
                    <a:pt x="1892" y="4381"/>
                  </a:lnTo>
                  <a:lnTo>
                    <a:pt x="1874" y="4368"/>
                  </a:lnTo>
                  <a:lnTo>
                    <a:pt x="1855" y="4355"/>
                  </a:lnTo>
                  <a:lnTo>
                    <a:pt x="1836" y="4344"/>
                  </a:lnTo>
                  <a:lnTo>
                    <a:pt x="1815" y="4333"/>
                  </a:lnTo>
                  <a:lnTo>
                    <a:pt x="1794" y="4323"/>
                  </a:lnTo>
                  <a:lnTo>
                    <a:pt x="1770" y="4313"/>
                  </a:lnTo>
                  <a:lnTo>
                    <a:pt x="1746" y="4305"/>
                  </a:lnTo>
                  <a:lnTo>
                    <a:pt x="1723" y="4298"/>
                  </a:lnTo>
                  <a:lnTo>
                    <a:pt x="1697" y="4291"/>
                  </a:lnTo>
                  <a:lnTo>
                    <a:pt x="1672" y="4286"/>
                  </a:lnTo>
                  <a:lnTo>
                    <a:pt x="1646" y="4282"/>
                  </a:lnTo>
                  <a:lnTo>
                    <a:pt x="1622" y="4279"/>
                  </a:lnTo>
                  <a:lnTo>
                    <a:pt x="1597" y="4278"/>
                  </a:lnTo>
                  <a:lnTo>
                    <a:pt x="1572" y="4277"/>
                  </a:lnTo>
                  <a:lnTo>
                    <a:pt x="1550" y="4278"/>
                  </a:lnTo>
                  <a:lnTo>
                    <a:pt x="1526" y="4280"/>
                  </a:lnTo>
                  <a:lnTo>
                    <a:pt x="1504" y="4283"/>
                  </a:lnTo>
                  <a:lnTo>
                    <a:pt x="1482" y="4287"/>
                  </a:lnTo>
                  <a:lnTo>
                    <a:pt x="1461" y="4292"/>
                  </a:lnTo>
                  <a:lnTo>
                    <a:pt x="1440" y="4298"/>
                  </a:lnTo>
                  <a:lnTo>
                    <a:pt x="1420" y="4305"/>
                  </a:lnTo>
                  <a:lnTo>
                    <a:pt x="1400" y="4313"/>
                  </a:lnTo>
                  <a:lnTo>
                    <a:pt x="1381" y="4323"/>
                  </a:lnTo>
                  <a:lnTo>
                    <a:pt x="1363" y="4332"/>
                  </a:lnTo>
                  <a:lnTo>
                    <a:pt x="1345" y="4343"/>
                  </a:lnTo>
                  <a:lnTo>
                    <a:pt x="1328" y="4355"/>
                  </a:lnTo>
                  <a:lnTo>
                    <a:pt x="1311" y="4368"/>
                  </a:lnTo>
                  <a:lnTo>
                    <a:pt x="1296" y="4381"/>
                  </a:lnTo>
                  <a:lnTo>
                    <a:pt x="1281" y="4395"/>
                  </a:lnTo>
                  <a:lnTo>
                    <a:pt x="1266" y="4410"/>
                  </a:lnTo>
                  <a:lnTo>
                    <a:pt x="1253" y="4426"/>
                  </a:lnTo>
                  <a:lnTo>
                    <a:pt x="1241" y="4442"/>
                  </a:lnTo>
                  <a:lnTo>
                    <a:pt x="1228" y="4459"/>
                  </a:lnTo>
                  <a:lnTo>
                    <a:pt x="1217" y="4477"/>
                  </a:lnTo>
                  <a:lnTo>
                    <a:pt x="1207" y="4496"/>
                  </a:lnTo>
                  <a:lnTo>
                    <a:pt x="1197" y="4514"/>
                  </a:lnTo>
                  <a:lnTo>
                    <a:pt x="1187" y="4534"/>
                  </a:lnTo>
                  <a:lnTo>
                    <a:pt x="1179" y="4554"/>
                  </a:lnTo>
                  <a:lnTo>
                    <a:pt x="1172" y="4574"/>
                  </a:lnTo>
                  <a:lnTo>
                    <a:pt x="1166" y="4596"/>
                  </a:lnTo>
                  <a:lnTo>
                    <a:pt x="1161" y="4617"/>
                  </a:lnTo>
                  <a:close/>
                  <a:moveTo>
                    <a:pt x="1669" y="4412"/>
                  </a:moveTo>
                  <a:lnTo>
                    <a:pt x="1685" y="4416"/>
                  </a:lnTo>
                  <a:lnTo>
                    <a:pt x="1700" y="4420"/>
                  </a:lnTo>
                  <a:lnTo>
                    <a:pt x="1715" y="4426"/>
                  </a:lnTo>
                  <a:lnTo>
                    <a:pt x="1729" y="4431"/>
                  </a:lnTo>
                  <a:lnTo>
                    <a:pt x="1743" y="4438"/>
                  </a:lnTo>
                  <a:lnTo>
                    <a:pt x="1757" y="4445"/>
                  </a:lnTo>
                  <a:lnTo>
                    <a:pt x="1769" y="4453"/>
                  </a:lnTo>
                  <a:lnTo>
                    <a:pt x="1781" y="4461"/>
                  </a:lnTo>
                  <a:lnTo>
                    <a:pt x="1793" y="4470"/>
                  </a:lnTo>
                  <a:lnTo>
                    <a:pt x="1804" y="4479"/>
                  </a:lnTo>
                  <a:lnTo>
                    <a:pt x="1814" y="4488"/>
                  </a:lnTo>
                  <a:lnTo>
                    <a:pt x="1823" y="4499"/>
                  </a:lnTo>
                  <a:lnTo>
                    <a:pt x="1832" y="4509"/>
                  </a:lnTo>
                  <a:lnTo>
                    <a:pt x="1842" y="4520"/>
                  </a:lnTo>
                  <a:lnTo>
                    <a:pt x="1849" y="4532"/>
                  </a:lnTo>
                  <a:lnTo>
                    <a:pt x="1857" y="4544"/>
                  </a:lnTo>
                  <a:lnTo>
                    <a:pt x="1863" y="4557"/>
                  </a:lnTo>
                  <a:lnTo>
                    <a:pt x="1869" y="4569"/>
                  </a:lnTo>
                  <a:lnTo>
                    <a:pt x="1874" y="4583"/>
                  </a:lnTo>
                  <a:lnTo>
                    <a:pt x="1880" y="4596"/>
                  </a:lnTo>
                  <a:lnTo>
                    <a:pt x="1884" y="4610"/>
                  </a:lnTo>
                  <a:lnTo>
                    <a:pt x="1887" y="4625"/>
                  </a:lnTo>
                  <a:lnTo>
                    <a:pt x="1890" y="4639"/>
                  </a:lnTo>
                  <a:lnTo>
                    <a:pt x="1892" y="4654"/>
                  </a:lnTo>
                  <a:lnTo>
                    <a:pt x="1894" y="4670"/>
                  </a:lnTo>
                  <a:lnTo>
                    <a:pt x="1894" y="4685"/>
                  </a:lnTo>
                  <a:lnTo>
                    <a:pt x="1894" y="4701"/>
                  </a:lnTo>
                  <a:lnTo>
                    <a:pt x="1894" y="4717"/>
                  </a:lnTo>
                  <a:lnTo>
                    <a:pt x="1892" y="4733"/>
                  </a:lnTo>
                  <a:lnTo>
                    <a:pt x="1890" y="4751"/>
                  </a:lnTo>
                  <a:lnTo>
                    <a:pt x="1888" y="4767"/>
                  </a:lnTo>
                  <a:lnTo>
                    <a:pt x="1884" y="4784"/>
                  </a:lnTo>
                  <a:lnTo>
                    <a:pt x="1880" y="4801"/>
                  </a:lnTo>
                  <a:lnTo>
                    <a:pt x="1874" y="4817"/>
                  </a:lnTo>
                  <a:lnTo>
                    <a:pt x="1869" y="4833"/>
                  </a:lnTo>
                  <a:lnTo>
                    <a:pt x="1863" y="4848"/>
                  </a:lnTo>
                  <a:lnTo>
                    <a:pt x="1857" y="4863"/>
                  </a:lnTo>
                  <a:lnTo>
                    <a:pt x="1850" y="4877"/>
                  </a:lnTo>
                  <a:lnTo>
                    <a:pt x="1843" y="4891"/>
                  </a:lnTo>
                  <a:lnTo>
                    <a:pt x="1835" y="4904"/>
                  </a:lnTo>
                  <a:lnTo>
                    <a:pt x="1826" y="4916"/>
                  </a:lnTo>
                  <a:lnTo>
                    <a:pt x="1817" y="4929"/>
                  </a:lnTo>
                  <a:lnTo>
                    <a:pt x="1808" y="4940"/>
                  </a:lnTo>
                  <a:lnTo>
                    <a:pt x="1798" y="4951"/>
                  </a:lnTo>
                  <a:lnTo>
                    <a:pt x="1787" y="4961"/>
                  </a:lnTo>
                  <a:lnTo>
                    <a:pt x="1777" y="4971"/>
                  </a:lnTo>
                  <a:lnTo>
                    <a:pt x="1766" y="4980"/>
                  </a:lnTo>
                  <a:lnTo>
                    <a:pt x="1755" y="4988"/>
                  </a:lnTo>
                  <a:lnTo>
                    <a:pt x="1742" y="4995"/>
                  </a:lnTo>
                  <a:lnTo>
                    <a:pt x="1730" y="5002"/>
                  </a:lnTo>
                  <a:lnTo>
                    <a:pt x="1718" y="5008"/>
                  </a:lnTo>
                  <a:lnTo>
                    <a:pt x="1704" y="5014"/>
                  </a:lnTo>
                  <a:lnTo>
                    <a:pt x="1691" y="5019"/>
                  </a:lnTo>
                  <a:lnTo>
                    <a:pt x="1678" y="5023"/>
                  </a:lnTo>
                  <a:lnTo>
                    <a:pt x="1664" y="5027"/>
                  </a:lnTo>
                  <a:lnTo>
                    <a:pt x="1650" y="5029"/>
                  </a:lnTo>
                  <a:lnTo>
                    <a:pt x="1635" y="5031"/>
                  </a:lnTo>
                  <a:lnTo>
                    <a:pt x="1621" y="5033"/>
                  </a:lnTo>
                  <a:lnTo>
                    <a:pt x="1606" y="5033"/>
                  </a:lnTo>
                  <a:lnTo>
                    <a:pt x="1591" y="5033"/>
                  </a:lnTo>
                  <a:lnTo>
                    <a:pt x="1575" y="5032"/>
                  </a:lnTo>
                  <a:lnTo>
                    <a:pt x="1559" y="5030"/>
                  </a:lnTo>
                  <a:lnTo>
                    <a:pt x="1544" y="5028"/>
                  </a:lnTo>
                  <a:lnTo>
                    <a:pt x="1527" y="5025"/>
                  </a:lnTo>
                  <a:lnTo>
                    <a:pt x="1512" y="5021"/>
                  </a:lnTo>
                  <a:lnTo>
                    <a:pt x="1497" y="5016"/>
                  </a:lnTo>
                  <a:lnTo>
                    <a:pt x="1481" y="5011"/>
                  </a:lnTo>
                  <a:lnTo>
                    <a:pt x="1467" y="5004"/>
                  </a:lnTo>
                  <a:lnTo>
                    <a:pt x="1454" y="4998"/>
                  </a:lnTo>
                  <a:lnTo>
                    <a:pt x="1440" y="4991"/>
                  </a:lnTo>
                  <a:lnTo>
                    <a:pt x="1428" y="4984"/>
                  </a:lnTo>
                  <a:lnTo>
                    <a:pt x="1416" y="4976"/>
                  </a:lnTo>
                  <a:lnTo>
                    <a:pt x="1405" y="4967"/>
                  </a:lnTo>
                  <a:lnTo>
                    <a:pt x="1393" y="4957"/>
                  </a:lnTo>
                  <a:lnTo>
                    <a:pt x="1383" y="4948"/>
                  </a:lnTo>
                  <a:lnTo>
                    <a:pt x="1373" y="4938"/>
                  </a:lnTo>
                  <a:lnTo>
                    <a:pt x="1364" y="4927"/>
                  </a:lnTo>
                  <a:lnTo>
                    <a:pt x="1355" y="4915"/>
                  </a:lnTo>
                  <a:lnTo>
                    <a:pt x="1347" y="4904"/>
                  </a:lnTo>
                  <a:lnTo>
                    <a:pt x="1340" y="4892"/>
                  </a:lnTo>
                  <a:lnTo>
                    <a:pt x="1334" y="4879"/>
                  </a:lnTo>
                  <a:lnTo>
                    <a:pt x="1328" y="4866"/>
                  </a:lnTo>
                  <a:lnTo>
                    <a:pt x="1322" y="4854"/>
                  </a:lnTo>
                  <a:lnTo>
                    <a:pt x="1317" y="4840"/>
                  </a:lnTo>
                  <a:lnTo>
                    <a:pt x="1313" y="4826"/>
                  </a:lnTo>
                  <a:lnTo>
                    <a:pt x="1309" y="4812"/>
                  </a:lnTo>
                  <a:lnTo>
                    <a:pt x="1307" y="4797"/>
                  </a:lnTo>
                  <a:lnTo>
                    <a:pt x="1305" y="4782"/>
                  </a:lnTo>
                  <a:lnTo>
                    <a:pt x="1303" y="4767"/>
                  </a:lnTo>
                  <a:lnTo>
                    <a:pt x="1302" y="4751"/>
                  </a:lnTo>
                  <a:lnTo>
                    <a:pt x="1302" y="4735"/>
                  </a:lnTo>
                  <a:lnTo>
                    <a:pt x="1303" y="4719"/>
                  </a:lnTo>
                  <a:lnTo>
                    <a:pt x="1304" y="4702"/>
                  </a:lnTo>
                  <a:lnTo>
                    <a:pt x="1306" y="4686"/>
                  </a:lnTo>
                  <a:lnTo>
                    <a:pt x="1309" y="4670"/>
                  </a:lnTo>
                  <a:lnTo>
                    <a:pt x="1313" y="4652"/>
                  </a:lnTo>
                  <a:lnTo>
                    <a:pt x="1317" y="4636"/>
                  </a:lnTo>
                  <a:lnTo>
                    <a:pt x="1323" y="4619"/>
                  </a:lnTo>
                  <a:lnTo>
                    <a:pt x="1328" y="4603"/>
                  </a:lnTo>
                  <a:lnTo>
                    <a:pt x="1334" y="4588"/>
                  </a:lnTo>
                  <a:lnTo>
                    <a:pt x="1340" y="4573"/>
                  </a:lnTo>
                  <a:lnTo>
                    <a:pt x="1347" y="4559"/>
                  </a:lnTo>
                  <a:lnTo>
                    <a:pt x="1354" y="4545"/>
                  </a:lnTo>
                  <a:lnTo>
                    <a:pt x="1363" y="4532"/>
                  </a:lnTo>
                  <a:lnTo>
                    <a:pt x="1371" y="4519"/>
                  </a:lnTo>
                  <a:lnTo>
                    <a:pt x="1380" y="4508"/>
                  </a:lnTo>
                  <a:lnTo>
                    <a:pt x="1389" y="4497"/>
                  </a:lnTo>
                  <a:lnTo>
                    <a:pt x="1399" y="4485"/>
                  </a:lnTo>
                  <a:lnTo>
                    <a:pt x="1410" y="4475"/>
                  </a:lnTo>
                  <a:lnTo>
                    <a:pt x="1420" y="4466"/>
                  </a:lnTo>
                  <a:lnTo>
                    <a:pt x="1431" y="4457"/>
                  </a:lnTo>
                  <a:lnTo>
                    <a:pt x="1442" y="4449"/>
                  </a:lnTo>
                  <a:lnTo>
                    <a:pt x="1455" y="4441"/>
                  </a:lnTo>
                  <a:lnTo>
                    <a:pt x="1467" y="4434"/>
                  </a:lnTo>
                  <a:lnTo>
                    <a:pt x="1479" y="4428"/>
                  </a:lnTo>
                  <a:lnTo>
                    <a:pt x="1493" y="4422"/>
                  </a:lnTo>
                  <a:lnTo>
                    <a:pt x="1505" y="4418"/>
                  </a:lnTo>
                  <a:lnTo>
                    <a:pt x="1519" y="4413"/>
                  </a:lnTo>
                  <a:lnTo>
                    <a:pt x="1532" y="4410"/>
                  </a:lnTo>
                  <a:lnTo>
                    <a:pt x="1547" y="4407"/>
                  </a:lnTo>
                  <a:lnTo>
                    <a:pt x="1561" y="4405"/>
                  </a:lnTo>
                  <a:lnTo>
                    <a:pt x="1577" y="4404"/>
                  </a:lnTo>
                  <a:lnTo>
                    <a:pt x="1591" y="4402"/>
                  </a:lnTo>
                  <a:lnTo>
                    <a:pt x="1606" y="4404"/>
                  </a:lnTo>
                  <a:lnTo>
                    <a:pt x="1622" y="4405"/>
                  </a:lnTo>
                  <a:lnTo>
                    <a:pt x="1637" y="4406"/>
                  </a:lnTo>
                  <a:lnTo>
                    <a:pt x="1653" y="4409"/>
                  </a:lnTo>
                  <a:lnTo>
                    <a:pt x="1669" y="4412"/>
                  </a:lnTo>
                  <a:close/>
                  <a:moveTo>
                    <a:pt x="2396" y="4441"/>
                  </a:moveTo>
                  <a:lnTo>
                    <a:pt x="2106" y="4431"/>
                  </a:lnTo>
                  <a:lnTo>
                    <a:pt x="2102" y="4553"/>
                  </a:lnTo>
                  <a:lnTo>
                    <a:pt x="2235" y="4558"/>
                  </a:lnTo>
                  <a:lnTo>
                    <a:pt x="2213" y="5154"/>
                  </a:lnTo>
                  <a:lnTo>
                    <a:pt x="2081" y="5149"/>
                  </a:lnTo>
                  <a:lnTo>
                    <a:pt x="2077" y="5271"/>
                  </a:lnTo>
                  <a:lnTo>
                    <a:pt x="2493" y="5285"/>
                  </a:lnTo>
                  <a:lnTo>
                    <a:pt x="2497" y="5163"/>
                  </a:lnTo>
                  <a:lnTo>
                    <a:pt x="2370" y="5159"/>
                  </a:lnTo>
                  <a:lnTo>
                    <a:pt x="2386" y="4695"/>
                  </a:lnTo>
                  <a:lnTo>
                    <a:pt x="2395" y="4685"/>
                  </a:lnTo>
                  <a:lnTo>
                    <a:pt x="2405" y="4674"/>
                  </a:lnTo>
                  <a:lnTo>
                    <a:pt x="2415" y="4662"/>
                  </a:lnTo>
                  <a:lnTo>
                    <a:pt x="2427" y="4650"/>
                  </a:lnTo>
                  <a:lnTo>
                    <a:pt x="2441" y="4639"/>
                  </a:lnTo>
                  <a:lnTo>
                    <a:pt x="2455" y="4628"/>
                  </a:lnTo>
                  <a:lnTo>
                    <a:pt x="2470" y="4616"/>
                  </a:lnTo>
                  <a:lnTo>
                    <a:pt x="2486" y="4606"/>
                  </a:lnTo>
                  <a:lnTo>
                    <a:pt x="2502" y="4597"/>
                  </a:lnTo>
                  <a:lnTo>
                    <a:pt x="2517" y="4588"/>
                  </a:lnTo>
                  <a:lnTo>
                    <a:pt x="2535" y="4581"/>
                  </a:lnTo>
                  <a:lnTo>
                    <a:pt x="2551" y="4573"/>
                  </a:lnTo>
                  <a:lnTo>
                    <a:pt x="2568" y="4568"/>
                  </a:lnTo>
                  <a:lnTo>
                    <a:pt x="2584" y="4564"/>
                  </a:lnTo>
                  <a:lnTo>
                    <a:pt x="2599" y="4562"/>
                  </a:lnTo>
                  <a:lnTo>
                    <a:pt x="2615" y="4562"/>
                  </a:lnTo>
                  <a:lnTo>
                    <a:pt x="2633" y="4563"/>
                  </a:lnTo>
                  <a:lnTo>
                    <a:pt x="2650" y="4565"/>
                  </a:lnTo>
                  <a:lnTo>
                    <a:pt x="2667" y="4569"/>
                  </a:lnTo>
                  <a:lnTo>
                    <a:pt x="2681" y="4574"/>
                  </a:lnTo>
                  <a:lnTo>
                    <a:pt x="2693" y="4581"/>
                  </a:lnTo>
                  <a:lnTo>
                    <a:pt x="2706" y="4588"/>
                  </a:lnTo>
                  <a:lnTo>
                    <a:pt x="2716" y="4597"/>
                  </a:lnTo>
                  <a:lnTo>
                    <a:pt x="2725" y="4606"/>
                  </a:lnTo>
                  <a:lnTo>
                    <a:pt x="2732" y="4616"/>
                  </a:lnTo>
                  <a:lnTo>
                    <a:pt x="2740" y="4629"/>
                  </a:lnTo>
                  <a:lnTo>
                    <a:pt x="2745" y="4642"/>
                  </a:lnTo>
                  <a:lnTo>
                    <a:pt x="2749" y="4655"/>
                  </a:lnTo>
                  <a:lnTo>
                    <a:pt x="2752" y="4671"/>
                  </a:lnTo>
                  <a:lnTo>
                    <a:pt x="2754" y="4686"/>
                  </a:lnTo>
                  <a:lnTo>
                    <a:pt x="2755" y="4703"/>
                  </a:lnTo>
                  <a:lnTo>
                    <a:pt x="2755" y="4721"/>
                  </a:lnTo>
                  <a:lnTo>
                    <a:pt x="2739" y="5172"/>
                  </a:lnTo>
                  <a:lnTo>
                    <a:pt x="2616" y="5167"/>
                  </a:lnTo>
                  <a:lnTo>
                    <a:pt x="2612" y="5289"/>
                  </a:lnTo>
                  <a:lnTo>
                    <a:pt x="3011" y="5303"/>
                  </a:lnTo>
                  <a:lnTo>
                    <a:pt x="3015" y="5181"/>
                  </a:lnTo>
                  <a:lnTo>
                    <a:pt x="2895" y="5177"/>
                  </a:lnTo>
                  <a:lnTo>
                    <a:pt x="2912" y="4714"/>
                  </a:lnTo>
                  <a:lnTo>
                    <a:pt x="2920" y="4703"/>
                  </a:lnTo>
                  <a:lnTo>
                    <a:pt x="2930" y="4692"/>
                  </a:lnTo>
                  <a:lnTo>
                    <a:pt x="2940" y="4680"/>
                  </a:lnTo>
                  <a:lnTo>
                    <a:pt x="2953" y="4669"/>
                  </a:lnTo>
                  <a:lnTo>
                    <a:pt x="2966" y="4657"/>
                  </a:lnTo>
                  <a:lnTo>
                    <a:pt x="2980" y="4646"/>
                  </a:lnTo>
                  <a:lnTo>
                    <a:pt x="2996" y="4635"/>
                  </a:lnTo>
                  <a:lnTo>
                    <a:pt x="3011" y="4625"/>
                  </a:lnTo>
                  <a:lnTo>
                    <a:pt x="3027" y="4615"/>
                  </a:lnTo>
                  <a:lnTo>
                    <a:pt x="3043" y="4606"/>
                  </a:lnTo>
                  <a:lnTo>
                    <a:pt x="3060" y="4599"/>
                  </a:lnTo>
                  <a:lnTo>
                    <a:pt x="3076" y="4592"/>
                  </a:lnTo>
                  <a:lnTo>
                    <a:pt x="3093" y="4587"/>
                  </a:lnTo>
                  <a:lnTo>
                    <a:pt x="3109" y="4583"/>
                  </a:lnTo>
                  <a:lnTo>
                    <a:pt x="3125" y="4581"/>
                  </a:lnTo>
                  <a:lnTo>
                    <a:pt x="3140" y="4581"/>
                  </a:lnTo>
                  <a:lnTo>
                    <a:pt x="3158" y="4582"/>
                  </a:lnTo>
                  <a:lnTo>
                    <a:pt x="3176" y="4584"/>
                  </a:lnTo>
                  <a:lnTo>
                    <a:pt x="3192" y="4588"/>
                  </a:lnTo>
                  <a:lnTo>
                    <a:pt x="3206" y="4593"/>
                  </a:lnTo>
                  <a:lnTo>
                    <a:pt x="3219" y="4599"/>
                  </a:lnTo>
                  <a:lnTo>
                    <a:pt x="3231" y="4606"/>
                  </a:lnTo>
                  <a:lnTo>
                    <a:pt x="3241" y="4614"/>
                  </a:lnTo>
                  <a:lnTo>
                    <a:pt x="3250" y="4625"/>
                  </a:lnTo>
                  <a:lnTo>
                    <a:pt x="3258" y="4635"/>
                  </a:lnTo>
                  <a:lnTo>
                    <a:pt x="3265" y="4647"/>
                  </a:lnTo>
                  <a:lnTo>
                    <a:pt x="3270" y="4659"/>
                  </a:lnTo>
                  <a:lnTo>
                    <a:pt x="3274" y="4674"/>
                  </a:lnTo>
                  <a:lnTo>
                    <a:pt x="3277" y="4689"/>
                  </a:lnTo>
                  <a:lnTo>
                    <a:pt x="3279" y="4704"/>
                  </a:lnTo>
                  <a:lnTo>
                    <a:pt x="3280" y="4722"/>
                  </a:lnTo>
                  <a:lnTo>
                    <a:pt x="3280" y="4739"/>
                  </a:lnTo>
                  <a:lnTo>
                    <a:pt x="3264" y="5191"/>
                  </a:lnTo>
                  <a:lnTo>
                    <a:pt x="3137" y="5186"/>
                  </a:lnTo>
                  <a:lnTo>
                    <a:pt x="3133" y="5307"/>
                  </a:lnTo>
                  <a:lnTo>
                    <a:pt x="3534" y="5322"/>
                  </a:lnTo>
                  <a:lnTo>
                    <a:pt x="3538" y="5200"/>
                  </a:lnTo>
                  <a:lnTo>
                    <a:pt x="3420" y="5196"/>
                  </a:lnTo>
                  <a:lnTo>
                    <a:pt x="3436" y="4762"/>
                  </a:lnTo>
                  <a:lnTo>
                    <a:pt x="3436" y="4734"/>
                  </a:lnTo>
                  <a:lnTo>
                    <a:pt x="3435" y="4707"/>
                  </a:lnTo>
                  <a:lnTo>
                    <a:pt x="3431" y="4680"/>
                  </a:lnTo>
                  <a:lnTo>
                    <a:pt x="3426" y="4652"/>
                  </a:lnTo>
                  <a:lnTo>
                    <a:pt x="3422" y="4639"/>
                  </a:lnTo>
                  <a:lnTo>
                    <a:pt x="3419" y="4627"/>
                  </a:lnTo>
                  <a:lnTo>
                    <a:pt x="3415" y="4613"/>
                  </a:lnTo>
                  <a:lnTo>
                    <a:pt x="3410" y="4601"/>
                  </a:lnTo>
                  <a:lnTo>
                    <a:pt x="3405" y="4589"/>
                  </a:lnTo>
                  <a:lnTo>
                    <a:pt x="3400" y="4577"/>
                  </a:lnTo>
                  <a:lnTo>
                    <a:pt x="3394" y="4565"/>
                  </a:lnTo>
                  <a:lnTo>
                    <a:pt x="3387" y="4554"/>
                  </a:lnTo>
                  <a:lnTo>
                    <a:pt x="3379" y="4544"/>
                  </a:lnTo>
                  <a:lnTo>
                    <a:pt x="3372" y="4534"/>
                  </a:lnTo>
                  <a:lnTo>
                    <a:pt x="3364" y="4523"/>
                  </a:lnTo>
                  <a:lnTo>
                    <a:pt x="3355" y="4514"/>
                  </a:lnTo>
                  <a:lnTo>
                    <a:pt x="3346" y="4505"/>
                  </a:lnTo>
                  <a:lnTo>
                    <a:pt x="3336" y="4497"/>
                  </a:lnTo>
                  <a:lnTo>
                    <a:pt x="3326" y="4489"/>
                  </a:lnTo>
                  <a:lnTo>
                    <a:pt x="3315" y="4482"/>
                  </a:lnTo>
                  <a:lnTo>
                    <a:pt x="3304" y="4475"/>
                  </a:lnTo>
                  <a:lnTo>
                    <a:pt x="3291" y="4470"/>
                  </a:lnTo>
                  <a:lnTo>
                    <a:pt x="3279" y="4465"/>
                  </a:lnTo>
                  <a:lnTo>
                    <a:pt x="3266" y="4461"/>
                  </a:lnTo>
                  <a:lnTo>
                    <a:pt x="3251" y="4457"/>
                  </a:lnTo>
                  <a:lnTo>
                    <a:pt x="3237" y="4455"/>
                  </a:lnTo>
                  <a:lnTo>
                    <a:pt x="3222" y="4453"/>
                  </a:lnTo>
                  <a:lnTo>
                    <a:pt x="3206" y="4452"/>
                  </a:lnTo>
                  <a:lnTo>
                    <a:pt x="3182" y="4452"/>
                  </a:lnTo>
                  <a:lnTo>
                    <a:pt x="3158" y="4453"/>
                  </a:lnTo>
                  <a:lnTo>
                    <a:pt x="3137" y="4455"/>
                  </a:lnTo>
                  <a:lnTo>
                    <a:pt x="3115" y="4458"/>
                  </a:lnTo>
                  <a:lnTo>
                    <a:pt x="3095" y="4463"/>
                  </a:lnTo>
                  <a:lnTo>
                    <a:pt x="3074" y="4469"/>
                  </a:lnTo>
                  <a:lnTo>
                    <a:pt x="3055" y="4476"/>
                  </a:lnTo>
                  <a:lnTo>
                    <a:pt x="3036" y="4484"/>
                  </a:lnTo>
                  <a:lnTo>
                    <a:pt x="3018" y="4494"/>
                  </a:lnTo>
                  <a:lnTo>
                    <a:pt x="3000" y="4504"/>
                  </a:lnTo>
                  <a:lnTo>
                    <a:pt x="2981" y="4516"/>
                  </a:lnTo>
                  <a:lnTo>
                    <a:pt x="2963" y="4529"/>
                  </a:lnTo>
                  <a:lnTo>
                    <a:pt x="2944" y="4543"/>
                  </a:lnTo>
                  <a:lnTo>
                    <a:pt x="2926" y="4558"/>
                  </a:lnTo>
                  <a:lnTo>
                    <a:pt x="2907" y="4574"/>
                  </a:lnTo>
                  <a:lnTo>
                    <a:pt x="2888" y="4592"/>
                  </a:lnTo>
                  <a:lnTo>
                    <a:pt x="2880" y="4574"/>
                  </a:lnTo>
                  <a:lnTo>
                    <a:pt x="2871" y="4558"/>
                  </a:lnTo>
                  <a:lnTo>
                    <a:pt x="2860" y="4543"/>
                  </a:lnTo>
                  <a:lnTo>
                    <a:pt x="2850" y="4528"/>
                  </a:lnTo>
                  <a:lnTo>
                    <a:pt x="2838" y="4514"/>
                  </a:lnTo>
                  <a:lnTo>
                    <a:pt x="2826" y="4502"/>
                  </a:lnTo>
                  <a:lnTo>
                    <a:pt x="2812" y="4489"/>
                  </a:lnTo>
                  <a:lnTo>
                    <a:pt x="2798" y="4478"/>
                  </a:lnTo>
                  <a:lnTo>
                    <a:pt x="2783" y="4469"/>
                  </a:lnTo>
                  <a:lnTo>
                    <a:pt x="2767" y="4460"/>
                  </a:lnTo>
                  <a:lnTo>
                    <a:pt x="2751" y="4453"/>
                  </a:lnTo>
                  <a:lnTo>
                    <a:pt x="2734" y="4445"/>
                  </a:lnTo>
                  <a:lnTo>
                    <a:pt x="2717" y="4440"/>
                  </a:lnTo>
                  <a:lnTo>
                    <a:pt x="2699" y="4436"/>
                  </a:lnTo>
                  <a:lnTo>
                    <a:pt x="2680" y="4434"/>
                  </a:lnTo>
                  <a:lnTo>
                    <a:pt x="2661" y="4432"/>
                  </a:lnTo>
                  <a:lnTo>
                    <a:pt x="2643" y="4432"/>
                  </a:lnTo>
                  <a:lnTo>
                    <a:pt x="2625" y="4434"/>
                  </a:lnTo>
                  <a:lnTo>
                    <a:pt x="2606" y="4437"/>
                  </a:lnTo>
                  <a:lnTo>
                    <a:pt x="2587" y="4442"/>
                  </a:lnTo>
                  <a:lnTo>
                    <a:pt x="2569" y="4448"/>
                  </a:lnTo>
                  <a:lnTo>
                    <a:pt x="2550" y="4455"/>
                  </a:lnTo>
                  <a:lnTo>
                    <a:pt x="2532" y="4462"/>
                  </a:lnTo>
                  <a:lnTo>
                    <a:pt x="2513" y="4471"/>
                  </a:lnTo>
                  <a:lnTo>
                    <a:pt x="2496" y="4480"/>
                  </a:lnTo>
                  <a:lnTo>
                    <a:pt x="2478" y="4491"/>
                  </a:lnTo>
                  <a:lnTo>
                    <a:pt x="2461" y="4501"/>
                  </a:lnTo>
                  <a:lnTo>
                    <a:pt x="2446" y="4512"/>
                  </a:lnTo>
                  <a:lnTo>
                    <a:pt x="2430" y="4524"/>
                  </a:lnTo>
                  <a:lnTo>
                    <a:pt x="2416" y="4536"/>
                  </a:lnTo>
                  <a:lnTo>
                    <a:pt x="2403" y="4548"/>
                  </a:lnTo>
                  <a:lnTo>
                    <a:pt x="2390" y="4559"/>
                  </a:lnTo>
                  <a:lnTo>
                    <a:pt x="2396" y="4441"/>
                  </a:lnTo>
                  <a:close/>
                  <a:moveTo>
                    <a:pt x="4366" y="5177"/>
                  </a:moveTo>
                  <a:lnTo>
                    <a:pt x="4652" y="5122"/>
                  </a:lnTo>
                  <a:lnTo>
                    <a:pt x="4630" y="5002"/>
                  </a:lnTo>
                  <a:lnTo>
                    <a:pt x="4497" y="5028"/>
                  </a:lnTo>
                  <a:lnTo>
                    <a:pt x="4360" y="4324"/>
                  </a:lnTo>
                  <a:lnTo>
                    <a:pt x="4065" y="4381"/>
                  </a:lnTo>
                  <a:lnTo>
                    <a:pt x="4089" y="4500"/>
                  </a:lnTo>
                  <a:lnTo>
                    <a:pt x="4230" y="4473"/>
                  </a:lnTo>
                  <a:lnTo>
                    <a:pt x="4318" y="4930"/>
                  </a:lnTo>
                  <a:lnTo>
                    <a:pt x="4294" y="4963"/>
                  </a:lnTo>
                  <a:lnTo>
                    <a:pt x="4267" y="4995"/>
                  </a:lnTo>
                  <a:lnTo>
                    <a:pt x="4254" y="5011"/>
                  </a:lnTo>
                  <a:lnTo>
                    <a:pt x="4240" y="5025"/>
                  </a:lnTo>
                  <a:lnTo>
                    <a:pt x="4226" y="5039"/>
                  </a:lnTo>
                  <a:lnTo>
                    <a:pt x="4211" y="5051"/>
                  </a:lnTo>
                  <a:lnTo>
                    <a:pt x="4195" y="5064"/>
                  </a:lnTo>
                  <a:lnTo>
                    <a:pt x="4179" y="5075"/>
                  </a:lnTo>
                  <a:lnTo>
                    <a:pt x="4163" y="5085"/>
                  </a:lnTo>
                  <a:lnTo>
                    <a:pt x="4145" y="5094"/>
                  </a:lnTo>
                  <a:lnTo>
                    <a:pt x="4127" y="5104"/>
                  </a:lnTo>
                  <a:lnTo>
                    <a:pt x="4107" y="5111"/>
                  </a:lnTo>
                  <a:lnTo>
                    <a:pt x="4087" y="5117"/>
                  </a:lnTo>
                  <a:lnTo>
                    <a:pt x="4065" y="5121"/>
                  </a:lnTo>
                  <a:lnTo>
                    <a:pt x="4052" y="5123"/>
                  </a:lnTo>
                  <a:lnTo>
                    <a:pt x="4040" y="5124"/>
                  </a:lnTo>
                  <a:lnTo>
                    <a:pt x="4027" y="5124"/>
                  </a:lnTo>
                  <a:lnTo>
                    <a:pt x="4014" y="5123"/>
                  </a:lnTo>
                  <a:lnTo>
                    <a:pt x="4001" y="5121"/>
                  </a:lnTo>
                  <a:lnTo>
                    <a:pt x="3989" y="5118"/>
                  </a:lnTo>
                  <a:lnTo>
                    <a:pt x="3977" y="5114"/>
                  </a:lnTo>
                  <a:lnTo>
                    <a:pt x="3966" y="5109"/>
                  </a:lnTo>
                  <a:lnTo>
                    <a:pt x="3955" y="5102"/>
                  </a:lnTo>
                  <a:lnTo>
                    <a:pt x="3945" y="5093"/>
                  </a:lnTo>
                  <a:lnTo>
                    <a:pt x="3935" y="5084"/>
                  </a:lnTo>
                  <a:lnTo>
                    <a:pt x="3927" y="5073"/>
                  </a:lnTo>
                  <a:lnTo>
                    <a:pt x="3920" y="5061"/>
                  </a:lnTo>
                  <a:lnTo>
                    <a:pt x="3913" y="5047"/>
                  </a:lnTo>
                  <a:lnTo>
                    <a:pt x="3908" y="5032"/>
                  </a:lnTo>
                  <a:lnTo>
                    <a:pt x="3904" y="5016"/>
                  </a:lnTo>
                  <a:lnTo>
                    <a:pt x="3791" y="4434"/>
                  </a:lnTo>
                  <a:lnTo>
                    <a:pt x="3518" y="4487"/>
                  </a:lnTo>
                  <a:lnTo>
                    <a:pt x="3541" y="4606"/>
                  </a:lnTo>
                  <a:lnTo>
                    <a:pt x="3660" y="4584"/>
                  </a:lnTo>
                  <a:lnTo>
                    <a:pt x="3748" y="5037"/>
                  </a:lnTo>
                  <a:lnTo>
                    <a:pt x="3751" y="5054"/>
                  </a:lnTo>
                  <a:lnTo>
                    <a:pt x="3755" y="5070"/>
                  </a:lnTo>
                  <a:lnTo>
                    <a:pt x="3759" y="5085"/>
                  </a:lnTo>
                  <a:lnTo>
                    <a:pt x="3763" y="5101"/>
                  </a:lnTo>
                  <a:lnTo>
                    <a:pt x="3769" y="5115"/>
                  </a:lnTo>
                  <a:lnTo>
                    <a:pt x="3774" y="5128"/>
                  </a:lnTo>
                  <a:lnTo>
                    <a:pt x="3780" y="5142"/>
                  </a:lnTo>
                  <a:lnTo>
                    <a:pt x="3786" y="5154"/>
                  </a:lnTo>
                  <a:lnTo>
                    <a:pt x="3792" y="5165"/>
                  </a:lnTo>
                  <a:lnTo>
                    <a:pt x="3799" y="5176"/>
                  </a:lnTo>
                  <a:lnTo>
                    <a:pt x="3807" y="5187"/>
                  </a:lnTo>
                  <a:lnTo>
                    <a:pt x="3815" y="5196"/>
                  </a:lnTo>
                  <a:lnTo>
                    <a:pt x="3824" y="5205"/>
                  </a:lnTo>
                  <a:lnTo>
                    <a:pt x="3832" y="5213"/>
                  </a:lnTo>
                  <a:lnTo>
                    <a:pt x="3841" y="5221"/>
                  </a:lnTo>
                  <a:lnTo>
                    <a:pt x="3851" y="5229"/>
                  </a:lnTo>
                  <a:lnTo>
                    <a:pt x="3862" y="5235"/>
                  </a:lnTo>
                  <a:lnTo>
                    <a:pt x="3872" y="5241"/>
                  </a:lnTo>
                  <a:lnTo>
                    <a:pt x="3883" y="5246"/>
                  </a:lnTo>
                  <a:lnTo>
                    <a:pt x="3894" y="5250"/>
                  </a:lnTo>
                  <a:lnTo>
                    <a:pt x="3906" y="5254"/>
                  </a:lnTo>
                  <a:lnTo>
                    <a:pt x="3918" y="5257"/>
                  </a:lnTo>
                  <a:lnTo>
                    <a:pt x="3931" y="5260"/>
                  </a:lnTo>
                  <a:lnTo>
                    <a:pt x="3944" y="5262"/>
                  </a:lnTo>
                  <a:lnTo>
                    <a:pt x="3957" y="5263"/>
                  </a:lnTo>
                  <a:lnTo>
                    <a:pt x="3971" y="5264"/>
                  </a:lnTo>
                  <a:lnTo>
                    <a:pt x="3986" y="5264"/>
                  </a:lnTo>
                  <a:lnTo>
                    <a:pt x="4001" y="5263"/>
                  </a:lnTo>
                  <a:lnTo>
                    <a:pt x="4015" y="5262"/>
                  </a:lnTo>
                  <a:lnTo>
                    <a:pt x="4031" y="5260"/>
                  </a:lnTo>
                  <a:lnTo>
                    <a:pt x="4047" y="5258"/>
                  </a:lnTo>
                  <a:lnTo>
                    <a:pt x="4063" y="5255"/>
                  </a:lnTo>
                  <a:lnTo>
                    <a:pt x="4085" y="5251"/>
                  </a:lnTo>
                  <a:lnTo>
                    <a:pt x="4106" y="5245"/>
                  </a:lnTo>
                  <a:lnTo>
                    <a:pt x="4128" y="5237"/>
                  </a:lnTo>
                  <a:lnTo>
                    <a:pt x="4148" y="5229"/>
                  </a:lnTo>
                  <a:lnTo>
                    <a:pt x="4169" y="5219"/>
                  </a:lnTo>
                  <a:lnTo>
                    <a:pt x="4188" y="5208"/>
                  </a:lnTo>
                  <a:lnTo>
                    <a:pt x="4207" y="5196"/>
                  </a:lnTo>
                  <a:lnTo>
                    <a:pt x="4225" y="5184"/>
                  </a:lnTo>
                  <a:lnTo>
                    <a:pt x="4243" y="5170"/>
                  </a:lnTo>
                  <a:lnTo>
                    <a:pt x="4259" y="5155"/>
                  </a:lnTo>
                  <a:lnTo>
                    <a:pt x="4274" y="5139"/>
                  </a:lnTo>
                  <a:lnTo>
                    <a:pt x="4290" y="5123"/>
                  </a:lnTo>
                  <a:lnTo>
                    <a:pt x="4303" y="5106"/>
                  </a:lnTo>
                  <a:lnTo>
                    <a:pt x="4316" y="5088"/>
                  </a:lnTo>
                  <a:lnTo>
                    <a:pt x="4328" y="5069"/>
                  </a:lnTo>
                  <a:lnTo>
                    <a:pt x="4339" y="5049"/>
                  </a:lnTo>
                  <a:lnTo>
                    <a:pt x="4342" y="5049"/>
                  </a:lnTo>
                  <a:lnTo>
                    <a:pt x="4366" y="5177"/>
                  </a:lnTo>
                  <a:close/>
                  <a:moveTo>
                    <a:pt x="4775" y="4213"/>
                  </a:moveTo>
                  <a:lnTo>
                    <a:pt x="4495" y="4309"/>
                  </a:lnTo>
                  <a:lnTo>
                    <a:pt x="4534" y="4425"/>
                  </a:lnTo>
                  <a:lnTo>
                    <a:pt x="4667" y="4379"/>
                  </a:lnTo>
                  <a:lnTo>
                    <a:pt x="4861" y="4943"/>
                  </a:lnTo>
                  <a:lnTo>
                    <a:pt x="4729" y="4989"/>
                  </a:lnTo>
                  <a:lnTo>
                    <a:pt x="4769" y="5104"/>
                  </a:lnTo>
                  <a:lnTo>
                    <a:pt x="5179" y="4962"/>
                  </a:lnTo>
                  <a:lnTo>
                    <a:pt x="5140" y="4847"/>
                  </a:lnTo>
                  <a:lnTo>
                    <a:pt x="5009" y="4892"/>
                  </a:lnTo>
                  <a:lnTo>
                    <a:pt x="4858" y="4452"/>
                  </a:lnTo>
                  <a:lnTo>
                    <a:pt x="4878" y="4415"/>
                  </a:lnTo>
                  <a:lnTo>
                    <a:pt x="4900" y="4380"/>
                  </a:lnTo>
                  <a:lnTo>
                    <a:pt x="4911" y="4363"/>
                  </a:lnTo>
                  <a:lnTo>
                    <a:pt x="4922" y="4346"/>
                  </a:lnTo>
                  <a:lnTo>
                    <a:pt x="4935" y="4331"/>
                  </a:lnTo>
                  <a:lnTo>
                    <a:pt x="4947" y="4317"/>
                  </a:lnTo>
                  <a:lnTo>
                    <a:pt x="4961" y="4302"/>
                  </a:lnTo>
                  <a:lnTo>
                    <a:pt x="4976" y="4289"/>
                  </a:lnTo>
                  <a:lnTo>
                    <a:pt x="4991" y="4276"/>
                  </a:lnTo>
                  <a:lnTo>
                    <a:pt x="5006" y="4264"/>
                  </a:lnTo>
                  <a:lnTo>
                    <a:pt x="5024" y="4253"/>
                  </a:lnTo>
                  <a:lnTo>
                    <a:pt x="5042" y="4244"/>
                  </a:lnTo>
                  <a:lnTo>
                    <a:pt x="5062" y="4235"/>
                  </a:lnTo>
                  <a:lnTo>
                    <a:pt x="5082" y="4226"/>
                  </a:lnTo>
                  <a:lnTo>
                    <a:pt x="5095" y="4223"/>
                  </a:lnTo>
                  <a:lnTo>
                    <a:pt x="5108" y="4221"/>
                  </a:lnTo>
                  <a:lnTo>
                    <a:pt x="5121" y="4220"/>
                  </a:lnTo>
                  <a:lnTo>
                    <a:pt x="5132" y="4221"/>
                  </a:lnTo>
                  <a:lnTo>
                    <a:pt x="5145" y="4223"/>
                  </a:lnTo>
                  <a:lnTo>
                    <a:pt x="5156" y="4227"/>
                  </a:lnTo>
                  <a:lnTo>
                    <a:pt x="5167" y="4233"/>
                  </a:lnTo>
                  <a:lnTo>
                    <a:pt x="5177" y="4239"/>
                  </a:lnTo>
                  <a:lnTo>
                    <a:pt x="5188" y="4247"/>
                  </a:lnTo>
                  <a:lnTo>
                    <a:pt x="5197" y="4256"/>
                  </a:lnTo>
                  <a:lnTo>
                    <a:pt x="5206" y="4265"/>
                  </a:lnTo>
                  <a:lnTo>
                    <a:pt x="5214" y="4277"/>
                  </a:lnTo>
                  <a:lnTo>
                    <a:pt x="5222" y="4289"/>
                  </a:lnTo>
                  <a:lnTo>
                    <a:pt x="5229" y="4302"/>
                  </a:lnTo>
                  <a:lnTo>
                    <a:pt x="5236" y="4317"/>
                  </a:lnTo>
                  <a:lnTo>
                    <a:pt x="5241" y="4332"/>
                  </a:lnTo>
                  <a:lnTo>
                    <a:pt x="5389" y="4762"/>
                  </a:lnTo>
                  <a:lnTo>
                    <a:pt x="5253" y="4808"/>
                  </a:lnTo>
                  <a:lnTo>
                    <a:pt x="5293" y="4924"/>
                  </a:lnTo>
                  <a:lnTo>
                    <a:pt x="5698" y="4783"/>
                  </a:lnTo>
                  <a:lnTo>
                    <a:pt x="5659" y="4669"/>
                  </a:lnTo>
                  <a:lnTo>
                    <a:pt x="5537" y="4711"/>
                  </a:lnTo>
                  <a:lnTo>
                    <a:pt x="5377" y="4245"/>
                  </a:lnTo>
                  <a:lnTo>
                    <a:pt x="5372" y="4231"/>
                  </a:lnTo>
                  <a:lnTo>
                    <a:pt x="5366" y="4217"/>
                  </a:lnTo>
                  <a:lnTo>
                    <a:pt x="5360" y="4205"/>
                  </a:lnTo>
                  <a:lnTo>
                    <a:pt x="5353" y="4193"/>
                  </a:lnTo>
                  <a:lnTo>
                    <a:pt x="5346" y="4181"/>
                  </a:lnTo>
                  <a:lnTo>
                    <a:pt x="5338" y="4171"/>
                  </a:lnTo>
                  <a:lnTo>
                    <a:pt x="5330" y="4161"/>
                  </a:lnTo>
                  <a:lnTo>
                    <a:pt x="5322" y="4152"/>
                  </a:lnTo>
                  <a:lnTo>
                    <a:pt x="5313" y="4142"/>
                  </a:lnTo>
                  <a:lnTo>
                    <a:pt x="5304" y="4135"/>
                  </a:lnTo>
                  <a:lnTo>
                    <a:pt x="5294" y="4127"/>
                  </a:lnTo>
                  <a:lnTo>
                    <a:pt x="5285" y="4120"/>
                  </a:lnTo>
                  <a:lnTo>
                    <a:pt x="5275" y="4114"/>
                  </a:lnTo>
                  <a:lnTo>
                    <a:pt x="5264" y="4109"/>
                  </a:lnTo>
                  <a:lnTo>
                    <a:pt x="5253" y="4103"/>
                  </a:lnTo>
                  <a:lnTo>
                    <a:pt x="5243" y="4098"/>
                  </a:lnTo>
                  <a:lnTo>
                    <a:pt x="5232" y="4094"/>
                  </a:lnTo>
                  <a:lnTo>
                    <a:pt x="5220" y="4091"/>
                  </a:lnTo>
                  <a:lnTo>
                    <a:pt x="5209" y="4088"/>
                  </a:lnTo>
                  <a:lnTo>
                    <a:pt x="5197" y="4085"/>
                  </a:lnTo>
                  <a:lnTo>
                    <a:pt x="5185" y="4084"/>
                  </a:lnTo>
                  <a:lnTo>
                    <a:pt x="5173" y="4082"/>
                  </a:lnTo>
                  <a:lnTo>
                    <a:pt x="5161" y="4082"/>
                  </a:lnTo>
                  <a:lnTo>
                    <a:pt x="5150" y="4081"/>
                  </a:lnTo>
                  <a:lnTo>
                    <a:pt x="5125" y="4083"/>
                  </a:lnTo>
                  <a:lnTo>
                    <a:pt x="5100" y="4086"/>
                  </a:lnTo>
                  <a:lnTo>
                    <a:pt x="5077" y="4091"/>
                  </a:lnTo>
                  <a:lnTo>
                    <a:pt x="5053" y="4098"/>
                  </a:lnTo>
                  <a:lnTo>
                    <a:pt x="5035" y="4106"/>
                  </a:lnTo>
                  <a:lnTo>
                    <a:pt x="5017" y="4114"/>
                  </a:lnTo>
                  <a:lnTo>
                    <a:pt x="4998" y="4124"/>
                  </a:lnTo>
                  <a:lnTo>
                    <a:pt x="4981" y="4136"/>
                  </a:lnTo>
                  <a:lnTo>
                    <a:pt x="4963" y="4149"/>
                  </a:lnTo>
                  <a:lnTo>
                    <a:pt x="4946" y="4163"/>
                  </a:lnTo>
                  <a:lnTo>
                    <a:pt x="4930" y="4178"/>
                  </a:lnTo>
                  <a:lnTo>
                    <a:pt x="4913" y="4194"/>
                  </a:lnTo>
                  <a:lnTo>
                    <a:pt x="4898" y="4210"/>
                  </a:lnTo>
                  <a:lnTo>
                    <a:pt x="4883" y="4227"/>
                  </a:lnTo>
                  <a:lnTo>
                    <a:pt x="4869" y="4245"/>
                  </a:lnTo>
                  <a:lnTo>
                    <a:pt x="4857" y="4262"/>
                  </a:lnTo>
                  <a:lnTo>
                    <a:pt x="4845" y="4281"/>
                  </a:lnTo>
                  <a:lnTo>
                    <a:pt x="4834" y="4298"/>
                  </a:lnTo>
                  <a:lnTo>
                    <a:pt x="4825" y="4315"/>
                  </a:lnTo>
                  <a:lnTo>
                    <a:pt x="4817" y="4334"/>
                  </a:lnTo>
                  <a:lnTo>
                    <a:pt x="4775" y="4213"/>
                  </a:lnTo>
                  <a:close/>
                  <a:moveTo>
                    <a:pt x="6221" y="4503"/>
                  </a:moveTo>
                  <a:lnTo>
                    <a:pt x="6165" y="4394"/>
                  </a:lnTo>
                  <a:lnTo>
                    <a:pt x="6040" y="4458"/>
                  </a:lnTo>
                  <a:lnTo>
                    <a:pt x="5714" y="3817"/>
                  </a:lnTo>
                  <a:lnTo>
                    <a:pt x="5447" y="3954"/>
                  </a:lnTo>
                  <a:lnTo>
                    <a:pt x="5502" y="4063"/>
                  </a:lnTo>
                  <a:lnTo>
                    <a:pt x="5630" y="3997"/>
                  </a:lnTo>
                  <a:lnTo>
                    <a:pt x="5901" y="4528"/>
                  </a:lnTo>
                  <a:lnTo>
                    <a:pt x="5768" y="4596"/>
                  </a:lnTo>
                  <a:lnTo>
                    <a:pt x="5823" y="4704"/>
                  </a:lnTo>
                  <a:lnTo>
                    <a:pt x="6221" y="4503"/>
                  </a:lnTo>
                  <a:close/>
                  <a:moveTo>
                    <a:pt x="5420" y="3737"/>
                  </a:moveTo>
                  <a:lnTo>
                    <a:pt x="5618" y="3636"/>
                  </a:lnTo>
                  <a:lnTo>
                    <a:pt x="5542" y="3487"/>
                  </a:lnTo>
                  <a:lnTo>
                    <a:pt x="5344" y="3588"/>
                  </a:lnTo>
                  <a:lnTo>
                    <a:pt x="5420" y="3737"/>
                  </a:lnTo>
                  <a:close/>
                  <a:moveTo>
                    <a:pt x="6697" y="3556"/>
                  </a:moveTo>
                  <a:lnTo>
                    <a:pt x="6539" y="3313"/>
                  </a:lnTo>
                  <a:lnTo>
                    <a:pt x="6436" y="3381"/>
                  </a:lnTo>
                  <a:lnTo>
                    <a:pt x="6485" y="3457"/>
                  </a:lnTo>
                  <a:lnTo>
                    <a:pt x="6482" y="3459"/>
                  </a:lnTo>
                  <a:lnTo>
                    <a:pt x="6467" y="3454"/>
                  </a:lnTo>
                  <a:lnTo>
                    <a:pt x="6452" y="3449"/>
                  </a:lnTo>
                  <a:lnTo>
                    <a:pt x="6436" y="3446"/>
                  </a:lnTo>
                  <a:lnTo>
                    <a:pt x="6419" y="3445"/>
                  </a:lnTo>
                  <a:lnTo>
                    <a:pt x="6403" y="3444"/>
                  </a:lnTo>
                  <a:lnTo>
                    <a:pt x="6385" y="3445"/>
                  </a:lnTo>
                  <a:lnTo>
                    <a:pt x="6368" y="3446"/>
                  </a:lnTo>
                  <a:lnTo>
                    <a:pt x="6352" y="3448"/>
                  </a:lnTo>
                  <a:lnTo>
                    <a:pt x="6334" y="3452"/>
                  </a:lnTo>
                  <a:lnTo>
                    <a:pt x="6317" y="3456"/>
                  </a:lnTo>
                  <a:lnTo>
                    <a:pt x="6300" y="3461"/>
                  </a:lnTo>
                  <a:lnTo>
                    <a:pt x="6284" y="3466"/>
                  </a:lnTo>
                  <a:lnTo>
                    <a:pt x="6269" y="3472"/>
                  </a:lnTo>
                  <a:lnTo>
                    <a:pt x="6253" y="3479"/>
                  </a:lnTo>
                  <a:lnTo>
                    <a:pt x="6239" y="3487"/>
                  </a:lnTo>
                  <a:lnTo>
                    <a:pt x="6226" y="3495"/>
                  </a:lnTo>
                  <a:lnTo>
                    <a:pt x="6205" y="3509"/>
                  </a:lnTo>
                  <a:lnTo>
                    <a:pt x="6186" y="3523"/>
                  </a:lnTo>
                  <a:lnTo>
                    <a:pt x="6168" y="3539"/>
                  </a:lnTo>
                  <a:lnTo>
                    <a:pt x="6151" y="3554"/>
                  </a:lnTo>
                  <a:lnTo>
                    <a:pt x="6136" y="3570"/>
                  </a:lnTo>
                  <a:lnTo>
                    <a:pt x="6120" y="3587"/>
                  </a:lnTo>
                  <a:lnTo>
                    <a:pt x="6107" y="3603"/>
                  </a:lnTo>
                  <a:lnTo>
                    <a:pt x="6095" y="3620"/>
                  </a:lnTo>
                  <a:lnTo>
                    <a:pt x="6083" y="3638"/>
                  </a:lnTo>
                  <a:lnTo>
                    <a:pt x="6074" y="3655"/>
                  </a:lnTo>
                  <a:lnTo>
                    <a:pt x="6065" y="3674"/>
                  </a:lnTo>
                  <a:lnTo>
                    <a:pt x="6057" y="3692"/>
                  </a:lnTo>
                  <a:lnTo>
                    <a:pt x="6051" y="3711"/>
                  </a:lnTo>
                  <a:lnTo>
                    <a:pt x="6044" y="3730"/>
                  </a:lnTo>
                  <a:lnTo>
                    <a:pt x="6040" y="3749"/>
                  </a:lnTo>
                  <a:lnTo>
                    <a:pt x="6037" y="3768"/>
                  </a:lnTo>
                  <a:lnTo>
                    <a:pt x="6034" y="3788"/>
                  </a:lnTo>
                  <a:lnTo>
                    <a:pt x="6033" y="3808"/>
                  </a:lnTo>
                  <a:lnTo>
                    <a:pt x="6033" y="3827"/>
                  </a:lnTo>
                  <a:lnTo>
                    <a:pt x="6033" y="3848"/>
                  </a:lnTo>
                  <a:lnTo>
                    <a:pt x="6035" y="3867"/>
                  </a:lnTo>
                  <a:lnTo>
                    <a:pt x="6038" y="3888"/>
                  </a:lnTo>
                  <a:lnTo>
                    <a:pt x="6042" y="3908"/>
                  </a:lnTo>
                  <a:lnTo>
                    <a:pt x="6046" y="3928"/>
                  </a:lnTo>
                  <a:lnTo>
                    <a:pt x="6053" y="3948"/>
                  </a:lnTo>
                  <a:lnTo>
                    <a:pt x="6059" y="3968"/>
                  </a:lnTo>
                  <a:lnTo>
                    <a:pt x="6067" y="3988"/>
                  </a:lnTo>
                  <a:lnTo>
                    <a:pt x="6075" y="4008"/>
                  </a:lnTo>
                  <a:lnTo>
                    <a:pt x="6084" y="4028"/>
                  </a:lnTo>
                  <a:lnTo>
                    <a:pt x="6095" y="4048"/>
                  </a:lnTo>
                  <a:lnTo>
                    <a:pt x="6106" y="4068"/>
                  </a:lnTo>
                  <a:lnTo>
                    <a:pt x="6118" y="4087"/>
                  </a:lnTo>
                  <a:lnTo>
                    <a:pt x="6131" y="4107"/>
                  </a:lnTo>
                  <a:lnTo>
                    <a:pt x="6145" y="4125"/>
                  </a:lnTo>
                  <a:lnTo>
                    <a:pt x="6158" y="4142"/>
                  </a:lnTo>
                  <a:lnTo>
                    <a:pt x="6173" y="4159"/>
                  </a:lnTo>
                  <a:lnTo>
                    <a:pt x="6188" y="4175"/>
                  </a:lnTo>
                  <a:lnTo>
                    <a:pt x="6203" y="4190"/>
                  </a:lnTo>
                  <a:lnTo>
                    <a:pt x="6218" y="4204"/>
                  </a:lnTo>
                  <a:lnTo>
                    <a:pt x="6235" y="4217"/>
                  </a:lnTo>
                  <a:lnTo>
                    <a:pt x="6251" y="4231"/>
                  </a:lnTo>
                  <a:lnTo>
                    <a:pt x="6269" y="4242"/>
                  </a:lnTo>
                  <a:lnTo>
                    <a:pt x="6286" y="4252"/>
                  </a:lnTo>
                  <a:lnTo>
                    <a:pt x="6303" y="4262"/>
                  </a:lnTo>
                  <a:lnTo>
                    <a:pt x="6321" y="4271"/>
                  </a:lnTo>
                  <a:lnTo>
                    <a:pt x="6339" y="4279"/>
                  </a:lnTo>
                  <a:lnTo>
                    <a:pt x="6358" y="4286"/>
                  </a:lnTo>
                  <a:lnTo>
                    <a:pt x="6377" y="4292"/>
                  </a:lnTo>
                  <a:lnTo>
                    <a:pt x="6396" y="4296"/>
                  </a:lnTo>
                  <a:lnTo>
                    <a:pt x="6415" y="4300"/>
                  </a:lnTo>
                  <a:lnTo>
                    <a:pt x="6435" y="4302"/>
                  </a:lnTo>
                  <a:lnTo>
                    <a:pt x="6455" y="4304"/>
                  </a:lnTo>
                  <a:lnTo>
                    <a:pt x="6474" y="4304"/>
                  </a:lnTo>
                  <a:lnTo>
                    <a:pt x="6495" y="4304"/>
                  </a:lnTo>
                  <a:lnTo>
                    <a:pt x="6515" y="4302"/>
                  </a:lnTo>
                  <a:lnTo>
                    <a:pt x="6536" y="4299"/>
                  </a:lnTo>
                  <a:lnTo>
                    <a:pt x="6556" y="4295"/>
                  </a:lnTo>
                  <a:lnTo>
                    <a:pt x="6577" y="4289"/>
                  </a:lnTo>
                  <a:lnTo>
                    <a:pt x="6598" y="4283"/>
                  </a:lnTo>
                  <a:lnTo>
                    <a:pt x="6619" y="4275"/>
                  </a:lnTo>
                  <a:lnTo>
                    <a:pt x="6640" y="4265"/>
                  </a:lnTo>
                  <a:lnTo>
                    <a:pt x="6661" y="4255"/>
                  </a:lnTo>
                  <a:lnTo>
                    <a:pt x="6682" y="4243"/>
                  </a:lnTo>
                  <a:lnTo>
                    <a:pt x="6704" y="4231"/>
                  </a:lnTo>
                  <a:lnTo>
                    <a:pt x="6728" y="4213"/>
                  </a:lnTo>
                  <a:lnTo>
                    <a:pt x="6751" y="4195"/>
                  </a:lnTo>
                  <a:lnTo>
                    <a:pt x="6772" y="4176"/>
                  </a:lnTo>
                  <a:lnTo>
                    <a:pt x="6793" y="4156"/>
                  </a:lnTo>
                  <a:lnTo>
                    <a:pt x="6811" y="4135"/>
                  </a:lnTo>
                  <a:lnTo>
                    <a:pt x="6829" y="4114"/>
                  </a:lnTo>
                  <a:lnTo>
                    <a:pt x="6844" y="4091"/>
                  </a:lnTo>
                  <a:lnTo>
                    <a:pt x="6858" y="4068"/>
                  </a:lnTo>
                  <a:lnTo>
                    <a:pt x="6872" y="4043"/>
                  </a:lnTo>
                  <a:lnTo>
                    <a:pt x="6883" y="4019"/>
                  </a:lnTo>
                  <a:lnTo>
                    <a:pt x="6893" y="3993"/>
                  </a:lnTo>
                  <a:lnTo>
                    <a:pt x="6902" y="3967"/>
                  </a:lnTo>
                  <a:lnTo>
                    <a:pt x="6910" y="3941"/>
                  </a:lnTo>
                  <a:lnTo>
                    <a:pt x="6917" y="3913"/>
                  </a:lnTo>
                  <a:lnTo>
                    <a:pt x="6922" y="3886"/>
                  </a:lnTo>
                  <a:lnTo>
                    <a:pt x="6926" y="3858"/>
                  </a:lnTo>
                  <a:lnTo>
                    <a:pt x="6802" y="3838"/>
                  </a:lnTo>
                  <a:lnTo>
                    <a:pt x="6798" y="3859"/>
                  </a:lnTo>
                  <a:lnTo>
                    <a:pt x="6794" y="3879"/>
                  </a:lnTo>
                  <a:lnTo>
                    <a:pt x="6789" y="3900"/>
                  </a:lnTo>
                  <a:lnTo>
                    <a:pt x="6783" y="3920"/>
                  </a:lnTo>
                  <a:lnTo>
                    <a:pt x="6776" y="3940"/>
                  </a:lnTo>
                  <a:lnTo>
                    <a:pt x="6768" y="3960"/>
                  </a:lnTo>
                  <a:lnTo>
                    <a:pt x="6760" y="3979"/>
                  </a:lnTo>
                  <a:lnTo>
                    <a:pt x="6752" y="3998"/>
                  </a:lnTo>
                  <a:lnTo>
                    <a:pt x="6742" y="4016"/>
                  </a:lnTo>
                  <a:lnTo>
                    <a:pt x="6730" y="4034"/>
                  </a:lnTo>
                  <a:lnTo>
                    <a:pt x="6718" y="4050"/>
                  </a:lnTo>
                  <a:lnTo>
                    <a:pt x="6706" y="4067"/>
                  </a:lnTo>
                  <a:lnTo>
                    <a:pt x="6692" y="4082"/>
                  </a:lnTo>
                  <a:lnTo>
                    <a:pt x="6676" y="4096"/>
                  </a:lnTo>
                  <a:lnTo>
                    <a:pt x="6660" y="4110"/>
                  </a:lnTo>
                  <a:lnTo>
                    <a:pt x="6642" y="4122"/>
                  </a:lnTo>
                  <a:lnTo>
                    <a:pt x="6629" y="4130"/>
                  </a:lnTo>
                  <a:lnTo>
                    <a:pt x="6617" y="4137"/>
                  </a:lnTo>
                  <a:lnTo>
                    <a:pt x="6603" y="4144"/>
                  </a:lnTo>
                  <a:lnTo>
                    <a:pt x="6591" y="4149"/>
                  </a:lnTo>
                  <a:lnTo>
                    <a:pt x="6578" y="4154"/>
                  </a:lnTo>
                  <a:lnTo>
                    <a:pt x="6565" y="4157"/>
                  </a:lnTo>
                  <a:lnTo>
                    <a:pt x="6552" y="4161"/>
                  </a:lnTo>
                  <a:lnTo>
                    <a:pt x="6539" y="4163"/>
                  </a:lnTo>
                  <a:lnTo>
                    <a:pt x="6526" y="4164"/>
                  </a:lnTo>
                  <a:lnTo>
                    <a:pt x="6512" y="4165"/>
                  </a:lnTo>
                  <a:lnTo>
                    <a:pt x="6499" y="4165"/>
                  </a:lnTo>
                  <a:lnTo>
                    <a:pt x="6486" y="4165"/>
                  </a:lnTo>
                  <a:lnTo>
                    <a:pt x="6473" y="4163"/>
                  </a:lnTo>
                  <a:lnTo>
                    <a:pt x="6460" y="4161"/>
                  </a:lnTo>
                  <a:lnTo>
                    <a:pt x="6447" y="4158"/>
                  </a:lnTo>
                  <a:lnTo>
                    <a:pt x="6435" y="4155"/>
                  </a:lnTo>
                  <a:lnTo>
                    <a:pt x="6421" y="4151"/>
                  </a:lnTo>
                  <a:lnTo>
                    <a:pt x="6409" y="4146"/>
                  </a:lnTo>
                  <a:lnTo>
                    <a:pt x="6397" y="4139"/>
                  </a:lnTo>
                  <a:lnTo>
                    <a:pt x="6383" y="4133"/>
                  </a:lnTo>
                  <a:lnTo>
                    <a:pt x="6371" y="4126"/>
                  </a:lnTo>
                  <a:lnTo>
                    <a:pt x="6360" y="4118"/>
                  </a:lnTo>
                  <a:lnTo>
                    <a:pt x="6347" y="4110"/>
                  </a:lnTo>
                  <a:lnTo>
                    <a:pt x="6335" y="4101"/>
                  </a:lnTo>
                  <a:lnTo>
                    <a:pt x="6324" y="4090"/>
                  </a:lnTo>
                  <a:lnTo>
                    <a:pt x="6313" y="4079"/>
                  </a:lnTo>
                  <a:lnTo>
                    <a:pt x="6301" y="4068"/>
                  </a:lnTo>
                  <a:lnTo>
                    <a:pt x="6290" y="4055"/>
                  </a:lnTo>
                  <a:lnTo>
                    <a:pt x="6279" y="4043"/>
                  </a:lnTo>
                  <a:lnTo>
                    <a:pt x="6269" y="4030"/>
                  </a:lnTo>
                  <a:lnTo>
                    <a:pt x="6258" y="4016"/>
                  </a:lnTo>
                  <a:lnTo>
                    <a:pt x="6248" y="4000"/>
                  </a:lnTo>
                  <a:lnTo>
                    <a:pt x="6240" y="3987"/>
                  </a:lnTo>
                  <a:lnTo>
                    <a:pt x="6232" y="3973"/>
                  </a:lnTo>
                  <a:lnTo>
                    <a:pt x="6225" y="3958"/>
                  </a:lnTo>
                  <a:lnTo>
                    <a:pt x="6218" y="3945"/>
                  </a:lnTo>
                  <a:lnTo>
                    <a:pt x="6212" y="3931"/>
                  </a:lnTo>
                  <a:lnTo>
                    <a:pt x="6207" y="3916"/>
                  </a:lnTo>
                  <a:lnTo>
                    <a:pt x="6202" y="3902"/>
                  </a:lnTo>
                  <a:lnTo>
                    <a:pt x="6198" y="3888"/>
                  </a:lnTo>
                  <a:lnTo>
                    <a:pt x="6195" y="3872"/>
                  </a:lnTo>
                  <a:lnTo>
                    <a:pt x="6192" y="3858"/>
                  </a:lnTo>
                  <a:lnTo>
                    <a:pt x="6190" y="3844"/>
                  </a:lnTo>
                  <a:lnTo>
                    <a:pt x="6189" y="3830"/>
                  </a:lnTo>
                  <a:lnTo>
                    <a:pt x="6188" y="3816"/>
                  </a:lnTo>
                  <a:lnTo>
                    <a:pt x="6188" y="3802"/>
                  </a:lnTo>
                  <a:lnTo>
                    <a:pt x="6189" y="3788"/>
                  </a:lnTo>
                  <a:lnTo>
                    <a:pt x="6190" y="3774"/>
                  </a:lnTo>
                  <a:lnTo>
                    <a:pt x="6192" y="3761"/>
                  </a:lnTo>
                  <a:lnTo>
                    <a:pt x="6194" y="3747"/>
                  </a:lnTo>
                  <a:lnTo>
                    <a:pt x="6197" y="3734"/>
                  </a:lnTo>
                  <a:lnTo>
                    <a:pt x="6201" y="3722"/>
                  </a:lnTo>
                  <a:lnTo>
                    <a:pt x="6205" y="3709"/>
                  </a:lnTo>
                  <a:lnTo>
                    <a:pt x="6210" y="3697"/>
                  </a:lnTo>
                  <a:lnTo>
                    <a:pt x="6216" y="3685"/>
                  </a:lnTo>
                  <a:lnTo>
                    <a:pt x="6223" y="3674"/>
                  </a:lnTo>
                  <a:lnTo>
                    <a:pt x="6230" y="3662"/>
                  </a:lnTo>
                  <a:lnTo>
                    <a:pt x="6237" y="3651"/>
                  </a:lnTo>
                  <a:lnTo>
                    <a:pt x="6245" y="3641"/>
                  </a:lnTo>
                  <a:lnTo>
                    <a:pt x="6254" y="3632"/>
                  </a:lnTo>
                  <a:lnTo>
                    <a:pt x="6264" y="3621"/>
                  </a:lnTo>
                  <a:lnTo>
                    <a:pt x="6274" y="3613"/>
                  </a:lnTo>
                  <a:lnTo>
                    <a:pt x="6285" y="3604"/>
                  </a:lnTo>
                  <a:lnTo>
                    <a:pt x="6296" y="3597"/>
                  </a:lnTo>
                  <a:lnTo>
                    <a:pt x="6315" y="3586"/>
                  </a:lnTo>
                  <a:lnTo>
                    <a:pt x="6333" y="3576"/>
                  </a:lnTo>
                  <a:lnTo>
                    <a:pt x="6353" y="3569"/>
                  </a:lnTo>
                  <a:lnTo>
                    <a:pt x="6372" y="3563"/>
                  </a:lnTo>
                  <a:lnTo>
                    <a:pt x="6392" y="3559"/>
                  </a:lnTo>
                  <a:lnTo>
                    <a:pt x="6412" y="3557"/>
                  </a:lnTo>
                  <a:lnTo>
                    <a:pt x="6431" y="3556"/>
                  </a:lnTo>
                  <a:lnTo>
                    <a:pt x="6452" y="3556"/>
                  </a:lnTo>
                  <a:lnTo>
                    <a:pt x="6471" y="3559"/>
                  </a:lnTo>
                  <a:lnTo>
                    <a:pt x="6492" y="3562"/>
                  </a:lnTo>
                  <a:lnTo>
                    <a:pt x="6510" y="3568"/>
                  </a:lnTo>
                  <a:lnTo>
                    <a:pt x="6530" y="3575"/>
                  </a:lnTo>
                  <a:lnTo>
                    <a:pt x="6548" y="3584"/>
                  </a:lnTo>
                  <a:lnTo>
                    <a:pt x="6566" y="3594"/>
                  </a:lnTo>
                  <a:lnTo>
                    <a:pt x="6583" y="3605"/>
                  </a:lnTo>
                  <a:lnTo>
                    <a:pt x="6599" y="3619"/>
                  </a:lnTo>
                  <a:lnTo>
                    <a:pt x="6697" y="3556"/>
                  </a:lnTo>
                  <a:close/>
                  <a:moveTo>
                    <a:pt x="7217" y="2834"/>
                  </a:moveTo>
                  <a:lnTo>
                    <a:pt x="7318" y="2736"/>
                  </a:lnTo>
                  <a:lnTo>
                    <a:pt x="7234" y="2648"/>
                  </a:lnTo>
                  <a:lnTo>
                    <a:pt x="7032" y="2842"/>
                  </a:lnTo>
                  <a:lnTo>
                    <a:pt x="7120" y="2935"/>
                  </a:lnTo>
                  <a:lnTo>
                    <a:pt x="7117" y="2938"/>
                  </a:lnTo>
                  <a:lnTo>
                    <a:pt x="7098" y="2935"/>
                  </a:lnTo>
                  <a:lnTo>
                    <a:pt x="7079" y="2934"/>
                  </a:lnTo>
                  <a:lnTo>
                    <a:pt x="7058" y="2933"/>
                  </a:lnTo>
                  <a:lnTo>
                    <a:pt x="7038" y="2934"/>
                  </a:lnTo>
                  <a:lnTo>
                    <a:pt x="7017" y="2936"/>
                  </a:lnTo>
                  <a:lnTo>
                    <a:pt x="6997" y="2940"/>
                  </a:lnTo>
                  <a:lnTo>
                    <a:pt x="6976" y="2944"/>
                  </a:lnTo>
                  <a:lnTo>
                    <a:pt x="6956" y="2949"/>
                  </a:lnTo>
                  <a:lnTo>
                    <a:pt x="6935" y="2956"/>
                  </a:lnTo>
                  <a:lnTo>
                    <a:pt x="6915" y="2964"/>
                  </a:lnTo>
                  <a:lnTo>
                    <a:pt x="6895" y="2972"/>
                  </a:lnTo>
                  <a:lnTo>
                    <a:pt x="6877" y="2983"/>
                  </a:lnTo>
                  <a:lnTo>
                    <a:pt x="6859" y="2994"/>
                  </a:lnTo>
                  <a:lnTo>
                    <a:pt x="6842" y="3005"/>
                  </a:lnTo>
                  <a:lnTo>
                    <a:pt x="6826" y="3018"/>
                  </a:lnTo>
                  <a:lnTo>
                    <a:pt x="6810" y="3032"/>
                  </a:lnTo>
                  <a:lnTo>
                    <a:pt x="6794" y="3048"/>
                  </a:lnTo>
                  <a:lnTo>
                    <a:pt x="6778" y="3067"/>
                  </a:lnTo>
                  <a:lnTo>
                    <a:pt x="6763" y="3084"/>
                  </a:lnTo>
                  <a:lnTo>
                    <a:pt x="6750" y="3102"/>
                  </a:lnTo>
                  <a:lnTo>
                    <a:pt x="6738" y="3121"/>
                  </a:lnTo>
                  <a:lnTo>
                    <a:pt x="6726" y="3139"/>
                  </a:lnTo>
                  <a:lnTo>
                    <a:pt x="6717" y="3158"/>
                  </a:lnTo>
                  <a:lnTo>
                    <a:pt x="6708" y="3177"/>
                  </a:lnTo>
                  <a:lnTo>
                    <a:pt x="6701" y="3197"/>
                  </a:lnTo>
                  <a:lnTo>
                    <a:pt x="6695" y="3216"/>
                  </a:lnTo>
                  <a:lnTo>
                    <a:pt x="6688" y="3236"/>
                  </a:lnTo>
                  <a:lnTo>
                    <a:pt x="6684" y="3255"/>
                  </a:lnTo>
                  <a:lnTo>
                    <a:pt x="6681" y="3275"/>
                  </a:lnTo>
                  <a:lnTo>
                    <a:pt x="6679" y="3295"/>
                  </a:lnTo>
                  <a:lnTo>
                    <a:pt x="6678" y="3314"/>
                  </a:lnTo>
                  <a:lnTo>
                    <a:pt x="6678" y="3335"/>
                  </a:lnTo>
                  <a:lnTo>
                    <a:pt x="6679" y="3354"/>
                  </a:lnTo>
                  <a:lnTo>
                    <a:pt x="6681" y="3375"/>
                  </a:lnTo>
                  <a:lnTo>
                    <a:pt x="6684" y="3394"/>
                  </a:lnTo>
                  <a:lnTo>
                    <a:pt x="6688" y="3414"/>
                  </a:lnTo>
                  <a:lnTo>
                    <a:pt x="6694" y="3433"/>
                  </a:lnTo>
                  <a:lnTo>
                    <a:pt x="6700" y="3453"/>
                  </a:lnTo>
                  <a:lnTo>
                    <a:pt x="6707" y="3472"/>
                  </a:lnTo>
                  <a:lnTo>
                    <a:pt x="6715" y="3491"/>
                  </a:lnTo>
                  <a:lnTo>
                    <a:pt x="6724" y="3510"/>
                  </a:lnTo>
                  <a:lnTo>
                    <a:pt x="6735" y="3529"/>
                  </a:lnTo>
                  <a:lnTo>
                    <a:pt x="6746" y="3548"/>
                  </a:lnTo>
                  <a:lnTo>
                    <a:pt x="6757" y="3565"/>
                  </a:lnTo>
                  <a:lnTo>
                    <a:pt x="6770" y="3584"/>
                  </a:lnTo>
                  <a:lnTo>
                    <a:pt x="6784" y="3601"/>
                  </a:lnTo>
                  <a:lnTo>
                    <a:pt x="6799" y="3618"/>
                  </a:lnTo>
                  <a:lnTo>
                    <a:pt x="6814" y="3635"/>
                  </a:lnTo>
                  <a:lnTo>
                    <a:pt x="6831" y="3651"/>
                  </a:lnTo>
                  <a:lnTo>
                    <a:pt x="6847" y="3666"/>
                  </a:lnTo>
                  <a:lnTo>
                    <a:pt x="6865" y="3681"/>
                  </a:lnTo>
                  <a:lnTo>
                    <a:pt x="6882" y="3694"/>
                  </a:lnTo>
                  <a:lnTo>
                    <a:pt x="6899" y="3706"/>
                  </a:lnTo>
                  <a:lnTo>
                    <a:pt x="6918" y="3719"/>
                  </a:lnTo>
                  <a:lnTo>
                    <a:pt x="6936" y="3729"/>
                  </a:lnTo>
                  <a:lnTo>
                    <a:pt x="6955" y="3739"/>
                  </a:lnTo>
                  <a:lnTo>
                    <a:pt x="6973" y="3747"/>
                  </a:lnTo>
                  <a:lnTo>
                    <a:pt x="6993" y="3756"/>
                  </a:lnTo>
                  <a:lnTo>
                    <a:pt x="7012" y="3763"/>
                  </a:lnTo>
                  <a:lnTo>
                    <a:pt x="7031" y="3769"/>
                  </a:lnTo>
                  <a:lnTo>
                    <a:pt x="7051" y="3774"/>
                  </a:lnTo>
                  <a:lnTo>
                    <a:pt x="7070" y="3777"/>
                  </a:lnTo>
                  <a:lnTo>
                    <a:pt x="7091" y="3780"/>
                  </a:lnTo>
                  <a:lnTo>
                    <a:pt x="7110" y="3782"/>
                  </a:lnTo>
                  <a:lnTo>
                    <a:pt x="7131" y="3783"/>
                  </a:lnTo>
                  <a:lnTo>
                    <a:pt x="7151" y="3783"/>
                  </a:lnTo>
                  <a:lnTo>
                    <a:pt x="7171" y="3782"/>
                  </a:lnTo>
                  <a:lnTo>
                    <a:pt x="7191" y="3779"/>
                  </a:lnTo>
                  <a:lnTo>
                    <a:pt x="7211" y="3776"/>
                  </a:lnTo>
                  <a:lnTo>
                    <a:pt x="7231" y="3772"/>
                  </a:lnTo>
                  <a:lnTo>
                    <a:pt x="7251" y="3766"/>
                  </a:lnTo>
                  <a:lnTo>
                    <a:pt x="7270" y="3759"/>
                  </a:lnTo>
                  <a:lnTo>
                    <a:pt x="7289" y="3751"/>
                  </a:lnTo>
                  <a:lnTo>
                    <a:pt x="7309" y="3742"/>
                  </a:lnTo>
                  <a:lnTo>
                    <a:pt x="7328" y="3732"/>
                  </a:lnTo>
                  <a:lnTo>
                    <a:pt x="7347" y="3720"/>
                  </a:lnTo>
                  <a:lnTo>
                    <a:pt x="7365" y="3707"/>
                  </a:lnTo>
                  <a:lnTo>
                    <a:pt x="7384" y="3693"/>
                  </a:lnTo>
                  <a:lnTo>
                    <a:pt x="7402" y="3679"/>
                  </a:lnTo>
                  <a:lnTo>
                    <a:pt x="7419" y="3662"/>
                  </a:lnTo>
                  <a:lnTo>
                    <a:pt x="7434" y="3648"/>
                  </a:lnTo>
                  <a:lnTo>
                    <a:pt x="7447" y="3632"/>
                  </a:lnTo>
                  <a:lnTo>
                    <a:pt x="7459" y="3615"/>
                  </a:lnTo>
                  <a:lnTo>
                    <a:pt x="7471" y="3598"/>
                  </a:lnTo>
                  <a:lnTo>
                    <a:pt x="7482" y="3579"/>
                  </a:lnTo>
                  <a:lnTo>
                    <a:pt x="7491" y="3560"/>
                  </a:lnTo>
                  <a:lnTo>
                    <a:pt x="7499" y="3541"/>
                  </a:lnTo>
                  <a:lnTo>
                    <a:pt x="7507" y="3521"/>
                  </a:lnTo>
                  <a:lnTo>
                    <a:pt x="7514" y="3501"/>
                  </a:lnTo>
                  <a:lnTo>
                    <a:pt x="7519" y="3480"/>
                  </a:lnTo>
                  <a:lnTo>
                    <a:pt x="7523" y="3460"/>
                  </a:lnTo>
                  <a:lnTo>
                    <a:pt x="7526" y="3439"/>
                  </a:lnTo>
                  <a:lnTo>
                    <a:pt x="7527" y="3419"/>
                  </a:lnTo>
                  <a:lnTo>
                    <a:pt x="7527" y="3398"/>
                  </a:lnTo>
                  <a:lnTo>
                    <a:pt x="7526" y="3379"/>
                  </a:lnTo>
                  <a:lnTo>
                    <a:pt x="7524" y="3359"/>
                  </a:lnTo>
                  <a:lnTo>
                    <a:pt x="7528" y="3355"/>
                  </a:lnTo>
                  <a:lnTo>
                    <a:pt x="7616" y="3446"/>
                  </a:lnTo>
                  <a:lnTo>
                    <a:pt x="7818" y="3252"/>
                  </a:lnTo>
                  <a:lnTo>
                    <a:pt x="7733" y="3165"/>
                  </a:lnTo>
                  <a:lnTo>
                    <a:pt x="7630" y="3263"/>
                  </a:lnTo>
                  <a:lnTo>
                    <a:pt x="7217" y="2834"/>
                  </a:lnTo>
                  <a:close/>
                  <a:moveTo>
                    <a:pt x="6927" y="3526"/>
                  </a:moveTo>
                  <a:lnTo>
                    <a:pt x="6907" y="3505"/>
                  </a:lnTo>
                  <a:lnTo>
                    <a:pt x="6889" y="3481"/>
                  </a:lnTo>
                  <a:lnTo>
                    <a:pt x="6881" y="3470"/>
                  </a:lnTo>
                  <a:lnTo>
                    <a:pt x="6873" y="3458"/>
                  </a:lnTo>
                  <a:lnTo>
                    <a:pt x="6866" y="3445"/>
                  </a:lnTo>
                  <a:lnTo>
                    <a:pt x="6858" y="3432"/>
                  </a:lnTo>
                  <a:lnTo>
                    <a:pt x="6852" y="3420"/>
                  </a:lnTo>
                  <a:lnTo>
                    <a:pt x="6846" y="3406"/>
                  </a:lnTo>
                  <a:lnTo>
                    <a:pt x="6841" y="3393"/>
                  </a:lnTo>
                  <a:lnTo>
                    <a:pt x="6837" y="3380"/>
                  </a:lnTo>
                  <a:lnTo>
                    <a:pt x="6833" y="3367"/>
                  </a:lnTo>
                  <a:lnTo>
                    <a:pt x="6829" y="3353"/>
                  </a:lnTo>
                  <a:lnTo>
                    <a:pt x="6827" y="3340"/>
                  </a:lnTo>
                  <a:lnTo>
                    <a:pt x="6825" y="3326"/>
                  </a:lnTo>
                  <a:lnTo>
                    <a:pt x="6824" y="3312"/>
                  </a:lnTo>
                  <a:lnTo>
                    <a:pt x="6823" y="3298"/>
                  </a:lnTo>
                  <a:lnTo>
                    <a:pt x="6824" y="3285"/>
                  </a:lnTo>
                  <a:lnTo>
                    <a:pt x="6825" y="3270"/>
                  </a:lnTo>
                  <a:lnTo>
                    <a:pt x="6826" y="3257"/>
                  </a:lnTo>
                  <a:lnTo>
                    <a:pt x="6829" y="3243"/>
                  </a:lnTo>
                  <a:lnTo>
                    <a:pt x="6833" y="3229"/>
                  </a:lnTo>
                  <a:lnTo>
                    <a:pt x="6837" y="3215"/>
                  </a:lnTo>
                  <a:lnTo>
                    <a:pt x="6842" y="3202"/>
                  </a:lnTo>
                  <a:lnTo>
                    <a:pt x="6848" y="3188"/>
                  </a:lnTo>
                  <a:lnTo>
                    <a:pt x="6855" y="3175"/>
                  </a:lnTo>
                  <a:lnTo>
                    <a:pt x="6864" y="3162"/>
                  </a:lnTo>
                  <a:lnTo>
                    <a:pt x="6873" y="3149"/>
                  </a:lnTo>
                  <a:lnTo>
                    <a:pt x="6883" y="3136"/>
                  </a:lnTo>
                  <a:lnTo>
                    <a:pt x="6894" y="3123"/>
                  </a:lnTo>
                  <a:lnTo>
                    <a:pt x="6907" y="3111"/>
                  </a:lnTo>
                  <a:lnTo>
                    <a:pt x="6917" y="3101"/>
                  </a:lnTo>
                  <a:lnTo>
                    <a:pt x="6926" y="3093"/>
                  </a:lnTo>
                  <a:lnTo>
                    <a:pt x="6936" y="3086"/>
                  </a:lnTo>
                  <a:lnTo>
                    <a:pt x="6947" y="3079"/>
                  </a:lnTo>
                  <a:lnTo>
                    <a:pt x="6958" y="3072"/>
                  </a:lnTo>
                  <a:lnTo>
                    <a:pt x="6970" y="3067"/>
                  </a:lnTo>
                  <a:lnTo>
                    <a:pt x="6981" y="3061"/>
                  </a:lnTo>
                  <a:lnTo>
                    <a:pt x="6994" y="3055"/>
                  </a:lnTo>
                  <a:lnTo>
                    <a:pt x="7006" y="3051"/>
                  </a:lnTo>
                  <a:lnTo>
                    <a:pt x="7018" y="3048"/>
                  </a:lnTo>
                  <a:lnTo>
                    <a:pt x="7031" y="3044"/>
                  </a:lnTo>
                  <a:lnTo>
                    <a:pt x="7044" y="3042"/>
                  </a:lnTo>
                  <a:lnTo>
                    <a:pt x="7057" y="3040"/>
                  </a:lnTo>
                  <a:lnTo>
                    <a:pt x="7071" y="3039"/>
                  </a:lnTo>
                  <a:lnTo>
                    <a:pt x="7085" y="3039"/>
                  </a:lnTo>
                  <a:lnTo>
                    <a:pt x="7098" y="3039"/>
                  </a:lnTo>
                  <a:lnTo>
                    <a:pt x="7112" y="3040"/>
                  </a:lnTo>
                  <a:lnTo>
                    <a:pt x="7127" y="3041"/>
                  </a:lnTo>
                  <a:lnTo>
                    <a:pt x="7140" y="3043"/>
                  </a:lnTo>
                  <a:lnTo>
                    <a:pt x="7154" y="3046"/>
                  </a:lnTo>
                  <a:lnTo>
                    <a:pt x="7169" y="3050"/>
                  </a:lnTo>
                  <a:lnTo>
                    <a:pt x="7183" y="3054"/>
                  </a:lnTo>
                  <a:lnTo>
                    <a:pt x="7197" y="3061"/>
                  </a:lnTo>
                  <a:lnTo>
                    <a:pt x="7211" y="3067"/>
                  </a:lnTo>
                  <a:lnTo>
                    <a:pt x="7225" y="3073"/>
                  </a:lnTo>
                  <a:lnTo>
                    <a:pt x="7239" y="3081"/>
                  </a:lnTo>
                  <a:lnTo>
                    <a:pt x="7253" y="3090"/>
                  </a:lnTo>
                  <a:lnTo>
                    <a:pt x="7267" y="3099"/>
                  </a:lnTo>
                  <a:lnTo>
                    <a:pt x="7280" y="3110"/>
                  </a:lnTo>
                  <a:lnTo>
                    <a:pt x="7294" y="3121"/>
                  </a:lnTo>
                  <a:lnTo>
                    <a:pt x="7307" y="3133"/>
                  </a:lnTo>
                  <a:lnTo>
                    <a:pt x="7320" y="3145"/>
                  </a:lnTo>
                  <a:lnTo>
                    <a:pt x="7333" y="3160"/>
                  </a:lnTo>
                  <a:lnTo>
                    <a:pt x="7345" y="3173"/>
                  </a:lnTo>
                  <a:lnTo>
                    <a:pt x="7355" y="3187"/>
                  </a:lnTo>
                  <a:lnTo>
                    <a:pt x="7365" y="3201"/>
                  </a:lnTo>
                  <a:lnTo>
                    <a:pt x="7374" y="3215"/>
                  </a:lnTo>
                  <a:lnTo>
                    <a:pt x="7383" y="3229"/>
                  </a:lnTo>
                  <a:lnTo>
                    <a:pt x="7390" y="3244"/>
                  </a:lnTo>
                  <a:lnTo>
                    <a:pt x="7397" y="3258"/>
                  </a:lnTo>
                  <a:lnTo>
                    <a:pt x="7402" y="3272"/>
                  </a:lnTo>
                  <a:lnTo>
                    <a:pt x="7407" y="3288"/>
                  </a:lnTo>
                  <a:lnTo>
                    <a:pt x="7411" y="3302"/>
                  </a:lnTo>
                  <a:lnTo>
                    <a:pt x="7414" y="3316"/>
                  </a:lnTo>
                  <a:lnTo>
                    <a:pt x="7417" y="3331"/>
                  </a:lnTo>
                  <a:lnTo>
                    <a:pt x="7419" y="3345"/>
                  </a:lnTo>
                  <a:lnTo>
                    <a:pt x="7420" y="3358"/>
                  </a:lnTo>
                  <a:lnTo>
                    <a:pt x="7421" y="3373"/>
                  </a:lnTo>
                  <a:lnTo>
                    <a:pt x="7420" y="3387"/>
                  </a:lnTo>
                  <a:lnTo>
                    <a:pt x="7420" y="3400"/>
                  </a:lnTo>
                  <a:lnTo>
                    <a:pt x="7418" y="3414"/>
                  </a:lnTo>
                  <a:lnTo>
                    <a:pt x="7416" y="3427"/>
                  </a:lnTo>
                  <a:lnTo>
                    <a:pt x="7413" y="3440"/>
                  </a:lnTo>
                  <a:lnTo>
                    <a:pt x="7410" y="3454"/>
                  </a:lnTo>
                  <a:lnTo>
                    <a:pt x="7406" y="3466"/>
                  </a:lnTo>
                  <a:lnTo>
                    <a:pt x="7401" y="3478"/>
                  </a:lnTo>
                  <a:lnTo>
                    <a:pt x="7396" y="3490"/>
                  </a:lnTo>
                  <a:lnTo>
                    <a:pt x="7390" y="3502"/>
                  </a:lnTo>
                  <a:lnTo>
                    <a:pt x="7384" y="3513"/>
                  </a:lnTo>
                  <a:lnTo>
                    <a:pt x="7376" y="3524"/>
                  </a:lnTo>
                  <a:lnTo>
                    <a:pt x="7369" y="3534"/>
                  </a:lnTo>
                  <a:lnTo>
                    <a:pt x="7361" y="3545"/>
                  </a:lnTo>
                  <a:lnTo>
                    <a:pt x="7353" y="3554"/>
                  </a:lnTo>
                  <a:lnTo>
                    <a:pt x="7344" y="3563"/>
                  </a:lnTo>
                  <a:lnTo>
                    <a:pt x="7331" y="3574"/>
                  </a:lnTo>
                  <a:lnTo>
                    <a:pt x="7318" y="3586"/>
                  </a:lnTo>
                  <a:lnTo>
                    <a:pt x="7305" y="3596"/>
                  </a:lnTo>
                  <a:lnTo>
                    <a:pt x="7291" y="3604"/>
                  </a:lnTo>
                  <a:lnTo>
                    <a:pt x="7278" y="3612"/>
                  </a:lnTo>
                  <a:lnTo>
                    <a:pt x="7264" y="3618"/>
                  </a:lnTo>
                  <a:lnTo>
                    <a:pt x="7251" y="3625"/>
                  </a:lnTo>
                  <a:lnTo>
                    <a:pt x="7236" y="3630"/>
                  </a:lnTo>
                  <a:lnTo>
                    <a:pt x="7223" y="3634"/>
                  </a:lnTo>
                  <a:lnTo>
                    <a:pt x="7209" y="3637"/>
                  </a:lnTo>
                  <a:lnTo>
                    <a:pt x="7195" y="3639"/>
                  </a:lnTo>
                  <a:lnTo>
                    <a:pt x="7181" y="3640"/>
                  </a:lnTo>
                  <a:lnTo>
                    <a:pt x="7168" y="3641"/>
                  </a:lnTo>
                  <a:lnTo>
                    <a:pt x="7153" y="3641"/>
                  </a:lnTo>
                  <a:lnTo>
                    <a:pt x="7140" y="3640"/>
                  </a:lnTo>
                  <a:lnTo>
                    <a:pt x="7126" y="3638"/>
                  </a:lnTo>
                  <a:lnTo>
                    <a:pt x="7112" y="3636"/>
                  </a:lnTo>
                  <a:lnTo>
                    <a:pt x="7099" y="3633"/>
                  </a:lnTo>
                  <a:lnTo>
                    <a:pt x="7086" y="3629"/>
                  </a:lnTo>
                  <a:lnTo>
                    <a:pt x="7072" y="3624"/>
                  </a:lnTo>
                  <a:lnTo>
                    <a:pt x="7059" y="3618"/>
                  </a:lnTo>
                  <a:lnTo>
                    <a:pt x="7046" y="3613"/>
                  </a:lnTo>
                  <a:lnTo>
                    <a:pt x="7032" y="3606"/>
                  </a:lnTo>
                  <a:lnTo>
                    <a:pt x="7020" y="3600"/>
                  </a:lnTo>
                  <a:lnTo>
                    <a:pt x="7008" y="3592"/>
                  </a:lnTo>
                  <a:lnTo>
                    <a:pt x="6996" y="3584"/>
                  </a:lnTo>
                  <a:lnTo>
                    <a:pt x="6983" y="3575"/>
                  </a:lnTo>
                  <a:lnTo>
                    <a:pt x="6971" y="3566"/>
                  </a:lnTo>
                  <a:lnTo>
                    <a:pt x="6948" y="3547"/>
                  </a:lnTo>
                  <a:lnTo>
                    <a:pt x="6927" y="3526"/>
                  </a:lnTo>
                  <a:close/>
                  <a:moveTo>
                    <a:pt x="7945" y="2221"/>
                  </a:moveTo>
                  <a:lnTo>
                    <a:pt x="7713" y="2047"/>
                  </a:lnTo>
                  <a:lnTo>
                    <a:pt x="7640" y="2146"/>
                  </a:lnTo>
                  <a:lnTo>
                    <a:pt x="7712" y="2201"/>
                  </a:lnTo>
                  <a:lnTo>
                    <a:pt x="7710" y="2204"/>
                  </a:lnTo>
                  <a:lnTo>
                    <a:pt x="7694" y="2204"/>
                  </a:lnTo>
                  <a:lnTo>
                    <a:pt x="7678" y="2206"/>
                  </a:lnTo>
                  <a:lnTo>
                    <a:pt x="7662" y="2209"/>
                  </a:lnTo>
                  <a:lnTo>
                    <a:pt x="7647" y="2213"/>
                  </a:lnTo>
                  <a:lnTo>
                    <a:pt x="7630" y="2218"/>
                  </a:lnTo>
                  <a:lnTo>
                    <a:pt x="7614" y="2224"/>
                  </a:lnTo>
                  <a:lnTo>
                    <a:pt x="7599" y="2231"/>
                  </a:lnTo>
                  <a:lnTo>
                    <a:pt x="7583" y="2240"/>
                  </a:lnTo>
                  <a:lnTo>
                    <a:pt x="7568" y="2248"/>
                  </a:lnTo>
                  <a:lnTo>
                    <a:pt x="7554" y="2258"/>
                  </a:lnTo>
                  <a:lnTo>
                    <a:pt x="7539" y="2268"/>
                  </a:lnTo>
                  <a:lnTo>
                    <a:pt x="7526" y="2278"/>
                  </a:lnTo>
                  <a:lnTo>
                    <a:pt x="7514" y="2290"/>
                  </a:lnTo>
                  <a:lnTo>
                    <a:pt x="7502" y="2301"/>
                  </a:lnTo>
                  <a:lnTo>
                    <a:pt x="7491" y="2313"/>
                  </a:lnTo>
                  <a:lnTo>
                    <a:pt x="7482" y="2326"/>
                  </a:lnTo>
                  <a:lnTo>
                    <a:pt x="7467" y="2346"/>
                  </a:lnTo>
                  <a:lnTo>
                    <a:pt x="7453" y="2365"/>
                  </a:lnTo>
                  <a:lnTo>
                    <a:pt x="7442" y="2386"/>
                  </a:lnTo>
                  <a:lnTo>
                    <a:pt x="7431" y="2406"/>
                  </a:lnTo>
                  <a:lnTo>
                    <a:pt x="7421" y="2427"/>
                  </a:lnTo>
                  <a:lnTo>
                    <a:pt x="7413" y="2447"/>
                  </a:lnTo>
                  <a:lnTo>
                    <a:pt x="7407" y="2468"/>
                  </a:lnTo>
                  <a:lnTo>
                    <a:pt x="7401" y="2488"/>
                  </a:lnTo>
                  <a:lnTo>
                    <a:pt x="7397" y="2508"/>
                  </a:lnTo>
                  <a:lnTo>
                    <a:pt x="7394" y="2528"/>
                  </a:lnTo>
                  <a:lnTo>
                    <a:pt x="7392" y="2549"/>
                  </a:lnTo>
                  <a:lnTo>
                    <a:pt x="7391" y="2568"/>
                  </a:lnTo>
                  <a:lnTo>
                    <a:pt x="7391" y="2589"/>
                  </a:lnTo>
                  <a:lnTo>
                    <a:pt x="7392" y="2608"/>
                  </a:lnTo>
                  <a:lnTo>
                    <a:pt x="7394" y="2628"/>
                  </a:lnTo>
                  <a:lnTo>
                    <a:pt x="7397" y="2647"/>
                  </a:lnTo>
                  <a:lnTo>
                    <a:pt x="7402" y="2666"/>
                  </a:lnTo>
                  <a:lnTo>
                    <a:pt x="7407" y="2685"/>
                  </a:lnTo>
                  <a:lnTo>
                    <a:pt x="7414" y="2704"/>
                  </a:lnTo>
                  <a:lnTo>
                    <a:pt x="7421" y="2723"/>
                  </a:lnTo>
                  <a:lnTo>
                    <a:pt x="7430" y="2740"/>
                  </a:lnTo>
                  <a:lnTo>
                    <a:pt x="7439" y="2759"/>
                  </a:lnTo>
                  <a:lnTo>
                    <a:pt x="7450" y="2776"/>
                  </a:lnTo>
                  <a:lnTo>
                    <a:pt x="7461" y="2793"/>
                  </a:lnTo>
                  <a:lnTo>
                    <a:pt x="7474" y="2811"/>
                  </a:lnTo>
                  <a:lnTo>
                    <a:pt x="7486" y="2827"/>
                  </a:lnTo>
                  <a:lnTo>
                    <a:pt x="7500" y="2844"/>
                  </a:lnTo>
                  <a:lnTo>
                    <a:pt x="7516" y="2860"/>
                  </a:lnTo>
                  <a:lnTo>
                    <a:pt x="7531" y="2875"/>
                  </a:lnTo>
                  <a:lnTo>
                    <a:pt x="7547" y="2890"/>
                  </a:lnTo>
                  <a:lnTo>
                    <a:pt x="7565" y="2905"/>
                  </a:lnTo>
                  <a:lnTo>
                    <a:pt x="7583" y="2919"/>
                  </a:lnTo>
                  <a:lnTo>
                    <a:pt x="7602" y="2933"/>
                  </a:lnTo>
                  <a:lnTo>
                    <a:pt x="7620" y="2945"/>
                  </a:lnTo>
                  <a:lnTo>
                    <a:pt x="7640" y="2957"/>
                  </a:lnTo>
                  <a:lnTo>
                    <a:pt x="7659" y="2967"/>
                  </a:lnTo>
                  <a:lnTo>
                    <a:pt x="7678" y="2978"/>
                  </a:lnTo>
                  <a:lnTo>
                    <a:pt x="7698" y="2987"/>
                  </a:lnTo>
                  <a:lnTo>
                    <a:pt x="7717" y="2994"/>
                  </a:lnTo>
                  <a:lnTo>
                    <a:pt x="7737" y="3001"/>
                  </a:lnTo>
                  <a:lnTo>
                    <a:pt x="7757" y="3007"/>
                  </a:lnTo>
                  <a:lnTo>
                    <a:pt x="7777" y="3012"/>
                  </a:lnTo>
                  <a:lnTo>
                    <a:pt x="7796" y="3016"/>
                  </a:lnTo>
                  <a:lnTo>
                    <a:pt x="7817" y="3021"/>
                  </a:lnTo>
                  <a:lnTo>
                    <a:pt x="7836" y="3023"/>
                  </a:lnTo>
                  <a:lnTo>
                    <a:pt x="7857" y="3024"/>
                  </a:lnTo>
                  <a:lnTo>
                    <a:pt x="7876" y="3024"/>
                  </a:lnTo>
                  <a:lnTo>
                    <a:pt x="7896" y="3023"/>
                  </a:lnTo>
                  <a:lnTo>
                    <a:pt x="7915" y="3021"/>
                  </a:lnTo>
                  <a:lnTo>
                    <a:pt x="7934" y="3018"/>
                  </a:lnTo>
                  <a:lnTo>
                    <a:pt x="7954" y="3013"/>
                  </a:lnTo>
                  <a:lnTo>
                    <a:pt x="7973" y="3007"/>
                  </a:lnTo>
                  <a:lnTo>
                    <a:pt x="7992" y="3001"/>
                  </a:lnTo>
                  <a:lnTo>
                    <a:pt x="8011" y="2994"/>
                  </a:lnTo>
                  <a:lnTo>
                    <a:pt x="8030" y="2985"/>
                  </a:lnTo>
                  <a:lnTo>
                    <a:pt x="8048" y="2975"/>
                  </a:lnTo>
                  <a:lnTo>
                    <a:pt x="8065" y="2964"/>
                  </a:lnTo>
                  <a:lnTo>
                    <a:pt x="8083" y="2952"/>
                  </a:lnTo>
                  <a:lnTo>
                    <a:pt x="8100" y="2939"/>
                  </a:lnTo>
                  <a:lnTo>
                    <a:pt x="8118" y="2923"/>
                  </a:lnTo>
                  <a:lnTo>
                    <a:pt x="8134" y="2908"/>
                  </a:lnTo>
                  <a:lnTo>
                    <a:pt x="8150" y="2891"/>
                  </a:lnTo>
                  <a:lnTo>
                    <a:pt x="8167" y="2872"/>
                  </a:lnTo>
                  <a:lnTo>
                    <a:pt x="8182" y="2853"/>
                  </a:lnTo>
                  <a:lnTo>
                    <a:pt x="8200" y="2828"/>
                  </a:lnTo>
                  <a:lnTo>
                    <a:pt x="8215" y="2804"/>
                  </a:lnTo>
                  <a:lnTo>
                    <a:pt x="8228" y="2779"/>
                  </a:lnTo>
                  <a:lnTo>
                    <a:pt x="8241" y="2752"/>
                  </a:lnTo>
                  <a:lnTo>
                    <a:pt x="8251" y="2727"/>
                  </a:lnTo>
                  <a:lnTo>
                    <a:pt x="8259" y="2700"/>
                  </a:lnTo>
                  <a:lnTo>
                    <a:pt x="8266" y="2675"/>
                  </a:lnTo>
                  <a:lnTo>
                    <a:pt x="8271" y="2647"/>
                  </a:lnTo>
                  <a:lnTo>
                    <a:pt x="8275" y="2620"/>
                  </a:lnTo>
                  <a:lnTo>
                    <a:pt x="8278" y="2593"/>
                  </a:lnTo>
                  <a:lnTo>
                    <a:pt x="8278" y="2566"/>
                  </a:lnTo>
                  <a:lnTo>
                    <a:pt x="8278" y="2538"/>
                  </a:lnTo>
                  <a:lnTo>
                    <a:pt x="8276" y="2511"/>
                  </a:lnTo>
                  <a:lnTo>
                    <a:pt x="8273" y="2483"/>
                  </a:lnTo>
                  <a:lnTo>
                    <a:pt x="8269" y="2455"/>
                  </a:lnTo>
                  <a:lnTo>
                    <a:pt x="8263" y="2427"/>
                  </a:lnTo>
                  <a:lnTo>
                    <a:pt x="8140" y="2451"/>
                  </a:lnTo>
                  <a:lnTo>
                    <a:pt x="8144" y="2472"/>
                  </a:lnTo>
                  <a:lnTo>
                    <a:pt x="8146" y="2492"/>
                  </a:lnTo>
                  <a:lnTo>
                    <a:pt x="8148" y="2514"/>
                  </a:lnTo>
                  <a:lnTo>
                    <a:pt x="8150" y="2534"/>
                  </a:lnTo>
                  <a:lnTo>
                    <a:pt x="8150" y="2556"/>
                  </a:lnTo>
                  <a:lnTo>
                    <a:pt x="8150" y="2576"/>
                  </a:lnTo>
                  <a:lnTo>
                    <a:pt x="8149" y="2598"/>
                  </a:lnTo>
                  <a:lnTo>
                    <a:pt x="8147" y="2618"/>
                  </a:lnTo>
                  <a:lnTo>
                    <a:pt x="8144" y="2639"/>
                  </a:lnTo>
                  <a:lnTo>
                    <a:pt x="8140" y="2659"/>
                  </a:lnTo>
                  <a:lnTo>
                    <a:pt x="8134" y="2679"/>
                  </a:lnTo>
                  <a:lnTo>
                    <a:pt x="8128" y="2699"/>
                  </a:lnTo>
                  <a:lnTo>
                    <a:pt x="8120" y="2718"/>
                  </a:lnTo>
                  <a:lnTo>
                    <a:pt x="8111" y="2737"/>
                  </a:lnTo>
                  <a:lnTo>
                    <a:pt x="8099" y="2755"/>
                  </a:lnTo>
                  <a:lnTo>
                    <a:pt x="8087" y="2773"/>
                  </a:lnTo>
                  <a:lnTo>
                    <a:pt x="8078" y="2784"/>
                  </a:lnTo>
                  <a:lnTo>
                    <a:pt x="8069" y="2795"/>
                  </a:lnTo>
                  <a:lnTo>
                    <a:pt x="8058" y="2806"/>
                  </a:lnTo>
                  <a:lnTo>
                    <a:pt x="8048" y="2815"/>
                  </a:lnTo>
                  <a:lnTo>
                    <a:pt x="8038" y="2824"/>
                  </a:lnTo>
                  <a:lnTo>
                    <a:pt x="8027" y="2832"/>
                  </a:lnTo>
                  <a:lnTo>
                    <a:pt x="8015" y="2839"/>
                  </a:lnTo>
                  <a:lnTo>
                    <a:pt x="8004" y="2846"/>
                  </a:lnTo>
                  <a:lnTo>
                    <a:pt x="7992" y="2852"/>
                  </a:lnTo>
                  <a:lnTo>
                    <a:pt x="7979" y="2858"/>
                  </a:lnTo>
                  <a:lnTo>
                    <a:pt x="7968" y="2862"/>
                  </a:lnTo>
                  <a:lnTo>
                    <a:pt x="7955" y="2866"/>
                  </a:lnTo>
                  <a:lnTo>
                    <a:pt x="7943" y="2869"/>
                  </a:lnTo>
                  <a:lnTo>
                    <a:pt x="7929" y="2871"/>
                  </a:lnTo>
                  <a:lnTo>
                    <a:pt x="7916" y="2873"/>
                  </a:lnTo>
                  <a:lnTo>
                    <a:pt x="7903" y="2874"/>
                  </a:lnTo>
                  <a:lnTo>
                    <a:pt x="7889" y="2874"/>
                  </a:lnTo>
                  <a:lnTo>
                    <a:pt x="7876" y="2874"/>
                  </a:lnTo>
                  <a:lnTo>
                    <a:pt x="7862" y="2873"/>
                  </a:lnTo>
                  <a:lnTo>
                    <a:pt x="7848" y="2871"/>
                  </a:lnTo>
                  <a:lnTo>
                    <a:pt x="7834" y="2868"/>
                  </a:lnTo>
                  <a:lnTo>
                    <a:pt x="7820" y="2865"/>
                  </a:lnTo>
                  <a:lnTo>
                    <a:pt x="7805" y="2861"/>
                  </a:lnTo>
                  <a:lnTo>
                    <a:pt x="7791" y="2857"/>
                  </a:lnTo>
                  <a:lnTo>
                    <a:pt x="7777" y="2851"/>
                  </a:lnTo>
                  <a:lnTo>
                    <a:pt x="7762" y="2845"/>
                  </a:lnTo>
                  <a:lnTo>
                    <a:pt x="7748" y="2838"/>
                  </a:lnTo>
                  <a:lnTo>
                    <a:pt x="7734" y="2830"/>
                  </a:lnTo>
                  <a:lnTo>
                    <a:pt x="7719" y="2822"/>
                  </a:lnTo>
                  <a:lnTo>
                    <a:pt x="7705" y="2813"/>
                  </a:lnTo>
                  <a:lnTo>
                    <a:pt x="7690" y="2804"/>
                  </a:lnTo>
                  <a:lnTo>
                    <a:pt x="7675" y="2793"/>
                  </a:lnTo>
                  <a:lnTo>
                    <a:pt x="7663" y="2783"/>
                  </a:lnTo>
                  <a:lnTo>
                    <a:pt x="7651" y="2773"/>
                  </a:lnTo>
                  <a:lnTo>
                    <a:pt x="7639" y="2762"/>
                  </a:lnTo>
                  <a:lnTo>
                    <a:pt x="7628" y="2750"/>
                  </a:lnTo>
                  <a:lnTo>
                    <a:pt x="7617" y="2739"/>
                  </a:lnTo>
                  <a:lnTo>
                    <a:pt x="7608" y="2728"/>
                  </a:lnTo>
                  <a:lnTo>
                    <a:pt x="7599" y="2716"/>
                  </a:lnTo>
                  <a:lnTo>
                    <a:pt x="7589" y="2703"/>
                  </a:lnTo>
                  <a:lnTo>
                    <a:pt x="7581" y="2691"/>
                  </a:lnTo>
                  <a:lnTo>
                    <a:pt x="7574" y="2679"/>
                  </a:lnTo>
                  <a:lnTo>
                    <a:pt x="7568" y="2665"/>
                  </a:lnTo>
                  <a:lnTo>
                    <a:pt x="7561" y="2653"/>
                  </a:lnTo>
                  <a:lnTo>
                    <a:pt x="7556" y="2640"/>
                  </a:lnTo>
                  <a:lnTo>
                    <a:pt x="7550" y="2626"/>
                  </a:lnTo>
                  <a:lnTo>
                    <a:pt x="7546" y="2613"/>
                  </a:lnTo>
                  <a:lnTo>
                    <a:pt x="7543" y="2600"/>
                  </a:lnTo>
                  <a:lnTo>
                    <a:pt x="7540" y="2587"/>
                  </a:lnTo>
                  <a:lnTo>
                    <a:pt x="7538" y="2573"/>
                  </a:lnTo>
                  <a:lnTo>
                    <a:pt x="7536" y="2560"/>
                  </a:lnTo>
                  <a:lnTo>
                    <a:pt x="7536" y="2547"/>
                  </a:lnTo>
                  <a:lnTo>
                    <a:pt x="7535" y="2533"/>
                  </a:lnTo>
                  <a:lnTo>
                    <a:pt x="7536" y="2520"/>
                  </a:lnTo>
                  <a:lnTo>
                    <a:pt x="7537" y="2508"/>
                  </a:lnTo>
                  <a:lnTo>
                    <a:pt x="7539" y="2494"/>
                  </a:lnTo>
                  <a:lnTo>
                    <a:pt x="7542" y="2481"/>
                  </a:lnTo>
                  <a:lnTo>
                    <a:pt x="7545" y="2469"/>
                  </a:lnTo>
                  <a:lnTo>
                    <a:pt x="7549" y="2457"/>
                  </a:lnTo>
                  <a:lnTo>
                    <a:pt x="7555" y="2444"/>
                  </a:lnTo>
                  <a:lnTo>
                    <a:pt x="7561" y="2432"/>
                  </a:lnTo>
                  <a:lnTo>
                    <a:pt x="7567" y="2420"/>
                  </a:lnTo>
                  <a:lnTo>
                    <a:pt x="7574" y="2408"/>
                  </a:lnTo>
                  <a:lnTo>
                    <a:pt x="7582" y="2397"/>
                  </a:lnTo>
                  <a:lnTo>
                    <a:pt x="7596" y="2381"/>
                  </a:lnTo>
                  <a:lnTo>
                    <a:pt x="7610" y="2365"/>
                  </a:lnTo>
                  <a:lnTo>
                    <a:pt x="7625" y="2352"/>
                  </a:lnTo>
                  <a:lnTo>
                    <a:pt x="7642" y="2340"/>
                  </a:lnTo>
                  <a:lnTo>
                    <a:pt x="7659" y="2330"/>
                  </a:lnTo>
                  <a:lnTo>
                    <a:pt x="7677" y="2320"/>
                  </a:lnTo>
                  <a:lnTo>
                    <a:pt x="7696" y="2312"/>
                  </a:lnTo>
                  <a:lnTo>
                    <a:pt x="7714" y="2306"/>
                  </a:lnTo>
                  <a:lnTo>
                    <a:pt x="7734" y="2301"/>
                  </a:lnTo>
                  <a:lnTo>
                    <a:pt x="7754" y="2298"/>
                  </a:lnTo>
                  <a:lnTo>
                    <a:pt x="7774" y="2297"/>
                  </a:lnTo>
                  <a:lnTo>
                    <a:pt x="7794" y="2297"/>
                  </a:lnTo>
                  <a:lnTo>
                    <a:pt x="7815" y="2299"/>
                  </a:lnTo>
                  <a:lnTo>
                    <a:pt x="7835" y="2302"/>
                  </a:lnTo>
                  <a:lnTo>
                    <a:pt x="7855" y="2307"/>
                  </a:lnTo>
                  <a:lnTo>
                    <a:pt x="7875" y="2314"/>
                  </a:lnTo>
                  <a:lnTo>
                    <a:pt x="7945" y="2221"/>
                  </a:lnTo>
                  <a:close/>
                  <a:moveTo>
                    <a:pt x="8710" y="2041"/>
                  </a:moveTo>
                  <a:lnTo>
                    <a:pt x="8607" y="1976"/>
                  </a:lnTo>
                  <a:lnTo>
                    <a:pt x="8533" y="2095"/>
                  </a:lnTo>
                  <a:lnTo>
                    <a:pt x="7924" y="1714"/>
                  </a:lnTo>
                  <a:lnTo>
                    <a:pt x="7765" y="1969"/>
                  </a:lnTo>
                  <a:lnTo>
                    <a:pt x="7869" y="2034"/>
                  </a:lnTo>
                  <a:lnTo>
                    <a:pt x="7945" y="1912"/>
                  </a:lnTo>
                  <a:lnTo>
                    <a:pt x="8450" y="2227"/>
                  </a:lnTo>
                  <a:lnTo>
                    <a:pt x="8372" y="2354"/>
                  </a:lnTo>
                  <a:lnTo>
                    <a:pt x="8475" y="2419"/>
                  </a:lnTo>
                  <a:lnTo>
                    <a:pt x="8710" y="2041"/>
                  </a:lnTo>
                  <a:close/>
                  <a:moveTo>
                    <a:pt x="7630" y="1796"/>
                  </a:moveTo>
                  <a:lnTo>
                    <a:pt x="7748" y="1609"/>
                  </a:lnTo>
                  <a:lnTo>
                    <a:pt x="7606" y="1520"/>
                  </a:lnTo>
                  <a:lnTo>
                    <a:pt x="7488" y="1708"/>
                  </a:lnTo>
                  <a:lnTo>
                    <a:pt x="7630" y="1796"/>
                  </a:lnTo>
                  <a:close/>
                  <a:moveTo>
                    <a:pt x="8404" y="1755"/>
                  </a:moveTo>
                  <a:lnTo>
                    <a:pt x="8425" y="1764"/>
                  </a:lnTo>
                  <a:lnTo>
                    <a:pt x="8445" y="1772"/>
                  </a:lnTo>
                  <a:lnTo>
                    <a:pt x="8466" y="1778"/>
                  </a:lnTo>
                  <a:lnTo>
                    <a:pt x="8487" y="1783"/>
                  </a:lnTo>
                  <a:lnTo>
                    <a:pt x="8508" y="1788"/>
                  </a:lnTo>
                  <a:lnTo>
                    <a:pt x="8529" y="1792"/>
                  </a:lnTo>
                  <a:lnTo>
                    <a:pt x="8550" y="1794"/>
                  </a:lnTo>
                  <a:lnTo>
                    <a:pt x="8571" y="1796"/>
                  </a:lnTo>
                  <a:lnTo>
                    <a:pt x="8592" y="1796"/>
                  </a:lnTo>
                  <a:lnTo>
                    <a:pt x="8613" y="1796"/>
                  </a:lnTo>
                  <a:lnTo>
                    <a:pt x="8634" y="1795"/>
                  </a:lnTo>
                  <a:lnTo>
                    <a:pt x="8654" y="1792"/>
                  </a:lnTo>
                  <a:lnTo>
                    <a:pt x="8675" y="1789"/>
                  </a:lnTo>
                  <a:lnTo>
                    <a:pt x="8695" y="1785"/>
                  </a:lnTo>
                  <a:lnTo>
                    <a:pt x="8715" y="1779"/>
                  </a:lnTo>
                  <a:lnTo>
                    <a:pt x="8734" y="1773"/>
                  </a:lnTo>
                  <a:lnTo>
                    <a:pt x="8753" y="1765"/>
                  </a:lnTo>
                  <a:lnTo>
                    <a:pt x="8773" y="1756"/>
                  </a:lnTo>
                  <a:lnTo>
                    <a:pt x="8791" y="1746"/>
                  </a:lnTo>
                  <a:lnTo>
                    <a:pt x="8810" y="1736"/>
                  </a:lnTo>
                  <a:lnTo>
                    <a:pt x="8827" y="1724"/>
                  </a:lnTo>
                  <a:lnTo>
                    <a:pt x="8845" y="1711"/>
                  </a:lnTo>
                  <a:lnTo>
                    <a:pt x="8862" y="1697"/>
                  </a:lnTo>
                  <a:lnTo>
                    <a:pt x="8878" y="1683"/>
                  </a:lnTo>
                  <a:lnTo>
                    <a:pt x="8895" y="1666"/>
                  </a:lnTo>
                  <a:lnTo>
                    <a:pt x="8910" y="1649"/>
                  </a:lnTo>
                  <a:lnTo>
                    <a:pt x="8924" y="1631"/>
                  </a:lnTo>
                  <a:lnTo>
                    <a:pt x="8939" y="1611"/>
                  </a:lnTo>
                  <a:lnTo>
                    <a:pt x="8952" y="1591"/>
                  </a:lnTo>
                  <a:lnTo>
                    <a:pt x="8964" y="1569"/>
                  </a:lnTo>
                  <a:lnTo>
                    <a:pt x="8977" y="1547"/>
                  </a:lnTo>
                  <a:lnTo>
                    <a:pt x="8988" y="1523"/>
                  </a:lnTo>
                  <a:lnTo>
                    <a:pt x="8998" y="1498"/>
                  </a:lnTo>
                  <a:lnTo>
                    <a:pt x="9006" y="1475"/>
                  </a:lnTo>
                  <a:lnTo>
                    <a:pt x="9015" y="1451"/>
                  </a:lnTo>
                  <a:lnTo>
                    <a:pt x="9021" y="1428"/>
                  </a:lnTo>
                  <a:lnTo>
                    <a:pt x="9026" y="1404"/>
                  </a:lnTo>
                  <a:lnTo>
                    <a:pt x="9029" y="1381"/>
                  </a:lnTo>
                  <a:lnTo>
                    <a:pt x="9032" y="1358"/>
                  </a:lnTo>
                  <a:lnTo>
                    <a:pt x="9033" y="1336"/>
                  </a:lnTo>
                  <a:lnTo>
                    <a:pt x="9033" y="1313"/>
                  </a:lnTo>
                  <a:lnTo>
                    <a:pt x="9032" y="1292"/>
                  </a:lnTo>
                  <a:lnTo>
                    <a:pt x="9030" y="1270"/>
                  </a:lnTo>
                  <a:lnTo>
                    <a:pt x="9027" y="1249"/>
                  </a:lnTo>
                  <a:lnTo>
                    <a:pt x="9023" y="1228"/>
                  </a:lnTo>
                  <a:lnTo>
                    <a:pt x="9018" y="1208"/>
                  </a:lnTo>
                  <a:lnTo>
                    <a:pt x="9010" y="1187"/>
                  </a:lnTo>
                  <a:lnTo>
                    <a:pt x="9003" y="1168"/>
                  </a:lnTo>
                  <a:lnTo>
                    <a:pt x="8995" y="1149"/>
                  </a:lnTo>
                  <a:lnTo>
                    <a:pt x="8986" y="1130"/>
                  </a:lnTo>
                  <a:lnTo>
                    <a:pt x="8976" y="1113"/>
                  </a:lnTo>
                  <a:lnTo>
                    <a:pt x="8964" y="1095"/>
                  </a:lnTo>
                  <a:lnTo>
                    <a:pt x="8953" y="1078"/>
                  </a:lnTo>
                  <a:lnTo>
                    <a:pt x="8940" y="1061"/>
                  </a:lnTo>
                  <a:lnTo>
                    <a:pt x="8926" y="1046"/>
                  </a:lnTo>
                  <a:lnTo>
                    <a:pt x="8912" y="1031"/>
                  </a:lnTo>
                  <a:lnTo>
                    <a:pt x="8897" y="1016"/>
                  </a:lnTo>
                  <a:lnTo>
                    <a:pt x="8880" y="1003"/>
                  </a:lnTo>
                  <a:lnTo>
                    <a:pt x="8864" y="990"/>
                  </a:lnTo>
                  <a:lnTo>
                    <a:pt x="8847" y="977"/>
                  </a:lnTo>
                  <a:lnTo>
                    <a:pt x="8828" y="965"/>
                  </a:lnTo>
                  <a:lnTo>
                    <a:pt x="8809" y="954"/>
                  </a:lnTo>
                  <a:lnTo>
                    <a:pt x="8789" y="944"/>
                  </a:lnTo>
                  <a:lnTo>
                    <a:pt x="8770" y="934"/>
                  </a:lnTo>
                  <a:lnTo>
                    <a:pt x="8749" y="926"/>
                  </a:lnTo>
                  <a:lnTo>
                    <a:pt x="8729" y="918"/>
                  </a:lnTo>
                  <a:lnTo>
                    <a:pt x="8707" y="912"/>
                  </a:lnTo>
                  <a:lnTo>
                    <a:pt x="8687" y="906"/>
                  </a:lnTo>
                  <a:lnTo>
                    <a:pt x="8665" y="902"/>
                  </a:lnTo>
                  <a:lnTo>
                    <a:pt x="8645" y="898"/>
                  </a:lnTo>
                  <a:lnTo>
                    <a:pt x="8623" y="896"/>
                  </a:lnTo>
                  <a:lnTo>
                    <a:pt x="8603" y="893"/>
                  </a:lnTo>
                  <a:lnTo>
                    <a:pt x="8582" y="892"/>
                  </a:lnTo>
                  <a:lnTo>
                    <a:pt x="8561" y="893"/>
                  </a:lnTo>
                  <a:lnTo>
                    <a:pt x="8541" y="895"/>
                  </a:lnTo>
                  <a:lnTo>
                    <a:pt x="8520" y="897"/>
                  </a:lnTo>
                  <a:lnTo>
                    <a:pt x="8500" y="901"/>
                  </a:lnTo>
                  <a:lnTo>
                    <a:pt x="8479" y="905"/>
                  </a:lnTo>
                  <a:lnTo>
                    <a:pt x="8460" y="911"/>
                  </a:lnTo>
                  <a:lnTo>
                    <a:pt x="8440" y="917"/>
                  </a:lnTo>
                  <a:lnTo>
                    <a:pt x="8421" y="924"/>
                  </a:lnTo>
                  <a:lnTo>
                    <a:pt x="8401" y="933"/>
                  </a:lnTo>
                  <a:lnTo>
                    <a:pt x="8383" y="943"/>
                  </a:lnTo>
                  <a:lnTo>
                    <a:pt x="8364" y="954"/>
                  </a:lnTo>
                  <a:lnTo>
                    <a:pt x="8347" y="965"/>
                  </a:lnTo>
                  <a:lnTo>
                    <a:pt x="8330" y="978"/>
                  </a:lnTo>
                  <a:lnTo>
                    <a:pt x="8312" y="993"/>
                  </a:lnTo>
                  <a:lnTo>
                    <a:pt x="8296" y="1007"/>
                  </a:lnTo>
                  <a:lnTo>
                    <a:pt x="8279" y="1023"/>
                  </a:lnTo>
                  <a:lnTo>
                    <a:pt x="8265" y="1041"/>
                  </a:lnTo>
                  <a:lnTo>
                    <a:pt x="8250" y="1059"/>
                  </a:lnTo>
                  <a:lnTo>
                    <a:pt x="8235" y="1078"/>
                  </a:lnTo>
                  <a:lnTo>
                    <a:pt x="8222" y="1098"/>
                  </a:lnTo>
                  <a:lnTo>
                    <a:pt x="8210" y="1120"/>
                  </a:lnTo>
                  <a:lnTo>
                    <a:pt x="8198" y="1143"/>
                  </a:lnTo>
                  <a:lnTo>
                    <a:pt x="8186" y="1167"/>
                  </a:lnTo>
                  <a:lnTo>
                    <a:pt x="8176" y="1190"/>
                  </a:lnTo>
                  <a:lnTo>
                    <a:pt x="8168" y="1215"/>
                  </a:lnTo>
                  <a:lnTo>
                    <a:pt x="8160" y="1238"/>
                  </a:lnTo>
                  <a:lnTo>
                    <a:pt x="8154" y="1262"/>
                  </a:lnTo>
                  <a:lnTo>
                    <a:pt x="8149" y="1286"/>
                  </a:lnTo>
                  <a:lnTo>
                    <a:pt x="8145" y="1309"/>
                  </a:lnTo>
                  <a:lnTo>
                    <a:pt x="8142" y="1332"/>
                  </a:lnTo>
                  <a:lnTo>
                    <a:pt x="8141" y="1354"/>
                  </a:lnTo>
                  <a:lnTo>
                    <a:pt x="8141" y="1377"/>
                  </a:lnTo>
                  <a:lnTo>
                    <a:pt x="8142" y="1398"/>
                  </a:lnTo>
                  <a:lnTo>
                    <a:pt x="8144" y="1420"/>
                  </a:lnTo>
                  <a:lnTo>
                    <a:pt x="8147" y="1441"/>
                  </a:lnTo>
                  <a:lnTo>
                    <a:pt x="8151" y="1462"/>
                  </a:lnTo>
                  <a:lnTo>
                    <a:pt x="8157" y="1482"/>
                  </a:lnTo>
                  <a:lnTo>
                    <a:pt x="8164" y="1503"/>
                  </a:lnTo>
                  <a:lnTo>
                    <a:pt x="8171" y="1522"/>
                  </a:lnTo>
                  <a:lnTo>
                    <a:pt x="8179" y="1540"/>
                  </a:lnTo>
                  <a:lnTo>
                    <a:pt x="8188" y="1559"/>
                  </a:lnTo>
                  <a:lnTo>
                    <a:pt x="8199" y="1577"/>
                  </a:lnTo>
                  <a:lnTo>
                    <a:pt x="8210" y="1595"/>
                  </a:lnTo>
                  <a:lnTo>
                    <a:pt x="8221" y="1611"/>
                  </a:lnTo>
                  <a:lnTo>
                    <a:pt x="8234" y="1627"/>
                  </a:lnTo>
                  <a:lnTo>
                    <a:pt x="8248" y="1644"/>
                  </a:lnTo>
                  <a:lnTo>
                    <a:pt x="8262" y="1659"/>
                  </a:lnTo>
                  <a:lnTo>
                    <a:pt x="8277" y="1674"/>
                  </a:lnTo>
                  <a:lnTo>
                    <a:pt x="8294" y="1687"/>
                  </a:lnTo>
                  <a:lnTo>
                    <a:pt x="8310" y="1700"/>
                  </a:lnTo>
                  <a:lnTo>
                    <a:pt x="8328" y="1712"/>
                  </a:lnTo>
                  <a:lnTo>
                    <a:pt x="8346" y="1725"/>
                  </a:lnTo>
                  <a:lnTo>
                    <a:pt x="8364" y="1735"/>
                  </a:lnTo>
                  <a:lnTo>
                    <a:pt x="8384" y="1745"/>
                  </a:lnTo>
                  <a:lnTo>
                    <a:pt x="8404" y="1755"/>
                  </a:lnTo>
                  <a:close/>
                  <a:moveTo>
                    <a:pt x="8300" y="1217"/>
                  </a:moveTo>
                  <a:lnTo>
                    <a:pt x="8307" y="1202"/>
                  </a:lnTo>
                  <a:lnTo>
                    <a:pt x="8314" y="1188"/>
                  </a:lnTo>
                  <a:lnTo>
                    <a:pt x="8322" y="1174"/>
                  </a:lnTo>
                  <a:lnTo>
                    <a:pt x="8331" y="1162"/>
                  </a:lnTo>
                  <a:lnTo>
                    <a:pt x="8340" y="1149"/>
                  </a:lnTo>
                  <a:lnTo>
                    <a:pt x="8349" y="1137"/>
                  </a:lnTo>
                  <a:lnTo>
                    <a:pt x="8359" y="1127"/>
                  </a:lnTo>
                  <a:lnTo>
                    <a:pt x="8370" y="1117"/>
                  </a:lnTo>
                  <a:lnTo>
                    <a:pt x="8380" y="1106"/>
                  </a:lnTo>
                  <a:lnTo>
                    <a:pt x="8391" y="1098"/>
                  </a:lnTo>
                  <a:lnTo>
                    <a:pt x="8402" y="1089"/>
                  </a:lnTo>
                  <a:lnTo>
                    <a:pt x="8415" y="1082"/>
                  </a:lnTo>
                  <a:lnTo>
                    <a:pt x="8427" y="1075"/>
                  </a:lnTo>
                  <a:lnTo>
                    <a:pt x="8439" y="1069"/>
                  </a:lnTo>
                  <a:lnTo>
                    <a:pt x="8452" y="1063"/>
                  </a:lnTo>
                  <a:lnTo>
                    <a:pt x="8466" y="1058"/>
                  </a:lnTo>
                  <a:lnTo>
                    <a:pt x="8479" y="1054"/>
                  </a:lnTo>
                  <a:lnTo>
                    <a:pt x="8492" y="1050"/>
                  </a:lnTo>
                  <a:lnTo>
                    <a:pt x="8507" y="1048"/>
                  </a:lnTo>
                  <a:lnTo>
                    <a:pt x="8521" y="1046"/>
                  </a:lnTo>
                  <a:lnTo>
                    <a:pt x="8535" y="1044"/>
                  </a:lnTo>
                  <a:lnTo>
                    <a:pt x="8551" y="1044"/>
                  </a:lnTo>
                  <a:lnTo>
                    <a:pt x="8565" y="1044"/>
                  </a:lnTo>
                  <a:lnTo>
                    <a:pt x="8580" y="1044"/>
                  </a:lnTo>
                  <a:lnTo>
                    <a:pt x="8596" y="1046"/>
                  </a:lnTo>
                  <a:lnTo>
                    <a:pt x="8611" y="1048"/>
                  </a:lnTo>
                  <a:lnTo>
                    <a:pt x="8627" y="1051"/>
                  </a:lnTo>
                  <a:lnTo>
                    <a:pt x="8643" y="1055"/>
                  </a:lnTo>
                  <a:lnTo>
                    <a:pt x="8658" y="1059"/>
                  </a:lnTo>
                  <a:lnTo>
                    <a:pt x="8674" y="1064"/>
                  </a:lnTo>
                  <a:lnTo>
                    <a:pt x="8690" y="1071"/>
                  </a:lnTo>
                  <a:lnTo>
                    <a:pt x="8706" y="1078"/>
                  </a:lnTo>
                  <a:lnTo>
                    <a:pt x="8722" y="1085"/>
                  </a:lnTo>
                  <a:lnTo>
                    <a:pt x="8737" y="1093"/>
                  </a:lnTo>
                  <a:lnTo>
                    <a:pt x="8751" y="1101"/>
                  </a:lnTo>
                  <a:lnTo>
                    <a:pt x="8766" y="1109"/>
                  </a:lnTo>
                  <a:lnTo>
                    <a:pt x="8779" y="1119"/>
                  </a:lnTo>
                  <a:lnTo>
                    <a:pt x="8791" y="1128"/>
                  </a:lnTo>
                  <a:lnTo>
                    <a:pt x="8804" y="1138"/>
                  </a:lnTo>
                  <a:lnTo>
                    <a:pt x="8815" y="1148"/>
                  </a:lnTo>
                  <a:lnTo>
                    <a:pt x="8825" y="1160"/>
                  </a:lnTo>
                  <a:lnTo>
                    <a:pt x="8835" y="1170"/>
                  </a:lnTo>
                  <a:lnTo>
                    <a:pt x="8845" y="1182"/>
                  </a:lnTo>
                  <a:lnTo>
                    <a:pt x="8854" y="1193"/>
                  </a:lnTo>
                  <a:lnTo>
                    <a:pt x="8861" y="1206"/>
                  </a:lnTo>
                  <a:lnTo>
                    <a:pt x="8869" y="1218"/>
                  </a:lnTo>
                  <a:lnTo>
                    <a:pt x="8875" y="1230"/>
                  </a:lnTo>
                  <a:lnTo>
                    <a:pt x="8881" y="1244"/>
                  </a:lnTo>
                  <a:lnTo>
                    <a:pt x="8887" y="1256"/>
                  </a:lnTo>
                  <a:lnTo>
                    <a:pt x="8891" y="1269"/>
                  </a:lnTo>
                  <a:lnTo>
                    <a:pt x="8895" y="1283"/>
                  </a:lnTo>
                  <a:lnTo>
                    <a:pt x="8898" y="1297"/>
                  </a:lnTo>
                  <a:lnTo>
                    <a:pt x="8900" y="1311"/>
                  </a:lnTo>
                  <a:lnTo>
                    <a:pt x="8902" y="1324"/>
                  </a:lnTo>
                  <a:lnTo>
                    <a:pt x="8902" y="1339"/>
                  </a:lnTo>
                  <a:lnTo>
                    <a:pt x="8902" y="1354"/>
                  </a:lnTo>
                  <a:lnTo>
                    <a:pt x="8902" y="1368"/>
                  </a:lnTo>
                  <a:lnTo>
                    <a:pt x="8900" y="1383"/>
                  </a:lnTo>
                  <a:lnTo>
                    <a:pt x="8898" y="1398"/>
                  </a:lnTo>
                  <a:lnTo>
                    <a:pt x="8895" y="1412"/>
                  </a:lnTo>
                  <a:lnTo>
                    <a:pt x="8891" y="1428"/>
                  </a:lnTo>
                  <a:lnTo>
                    <a:pt x="8887" y="1442"/>
                  </a:lnTo>
                  <a:lnTo>
                    <a:pt x="8880" y="1458"/>
                  </a:lnTo>
                  <a:lnTo>
                    <a:pt x="8874" y="1473"/>
                  </a:lnTo>
                  <a:lnTo>
                    <a:pt x="8867" y="1487"/>
                  </a:lnTo>
                  <a:lnTo>
                    <a:pt x="8860" y="1502"/>
                  </a:lnTo>
                  <a:lnTo>
                    <a:pt x="8852" y="1515"/>
                  </a:lnTo>
                  <a:lnTo>
                    <a:pt x="8844" y="1528"/>
                  </a:lnTo>
                  <a:lnTo>
                    <a:pt x="8834" y="1540"/>
                  </a:lnTo>
                  <a:lnTo>
                    <a:pt x="8825" y="1552"/>
                  </a:lnTo>
                  <a:lnTo>
                    <a:pt x="8815" y="1563"/>
                  </a:lnTo>
                  <a:lnTo>
                    <a:pt x="8805" y="1573"/>
                  </a:lnTo>
                  <a:lnTo>
                    <a:pt x="8794" y="1582"/>
                  </a:lnTo>
                  <a:lnTo>
                    <a:pt x="8783" y="1592"/>
                  </a:lnTo>
                  <a:lnTo>
                    <a:pt x="8771" y="1600"/>
                  </a:lnTo>
                  <a:lnTo>
                    <a:pt x="8760" y="1608"/>
                  </a:lnTo>
                  <a:lnTo>
                    <a:pt x="8747" y="1614"/>
                  </a:lnTo>
                  <a:lnTo>
                    <a:pt x="8734" y="1621"/>
                  </a:lnTo>
                  <a:lnTo>
                    <a:pt x="8722" y="1626"/>
                  </a:lnTo>
                  <a:lnTo>
                    <a:pt x="8708" y="1632"/>
                  </a:lnTo>
                  <a:lnTo>
                    <a:pt x="8695" y="1636"/>
                  </a:lnTo>
                  <a:lnTo>
                    <a:pt x="8681" y="1639"/>
                  </a:lnTo>
                  <a:lnTo>
                    <a:pt x="8667" y="1642"/>
                  </a:lnTo>
                  <a:lnTo>
                    <a:pt x="8653" y="1644"/>
                  </a:lnTo>
                  <a:lnTo>
                    <a:pt x="8639" y="1646"/>
                  </a:lnTo>
                  <a:lnTo>
                    <a:pt x="8623" y="1646"/>
                  </a:lnTo>
                  <a:lnTo>
                    <a:pt x="8609" y="1646"/>
                  </a:lnTo>
                  <a:lnTo>
                    <a:pt x="8594" y="1645"/>
                  </a:lnTo>
                  <a:lnTo>
                    <a:pt x="8578" y="1644"/>
                  </a:lnTo>
                  <a:lnTo>
                    <a:pt x="8563" y="1642"/>
                  </a:lnTo>
                  <a:lnTo>
                    <a:pt x="8548" y="1639"/>
                  </a:lnTo>
                  <a:lnTo>
                    <a:pt x="8531" y="1635"/>
                  </a:lnTo>
                  <a:lnTo>
                    <a:pt x="8516" y="1631"/>
                  </a:lnTo>
                  <a:lnTo>
                    <a:pt x="8500" y="1625"/>
                  </a:lnTo>
                  <a:lnTo>
                    <a:pt x="8484" y="1619"/>
                  </a:lnTo>
                  <a:lnTo>
                    <a:pt x="8468" y="1612"/>
                  </a:lnTo>
                  <a:lnTo>
                    <a:pt x="8452" y="1605"/>
                  </a:lnTo>
                  <a:lnTo>
                    <a:pt x="8437" y="1597"/>
                  </a:lnTo>
                  <a:lnTo>
                    <a:pt x="8423" y="1589"/>
                  </a:lnTo>
                  <a:lnTo>
                    <a:pt x="8408" y="1580"/>
                  </a:lnTo>
                  <a:lnTo>
                    <a:pt x="8395" y="1571"/>
                  </a:lnTo>
                  <a:lnTo>
                    <a:pt x="8383" y="1561"/>
                  </a:lnTo>
                  <a:lnTo>
                    <a:pt x="8371" y="1552"/>
                  </a:lnTo>
                  <a:lnTo>
                    <a:pt x="8359" y="1540"/>
                  </a:lnTo>
                  <a:lnTo>
                    <a:pt x="8349" y="1530"/>
                  </a:lnTo>
                  <a:lnTo>
                    <a:pt x="8339" y="1519"/>
                  </a:lnTo>
                  <a:lnTo>
                    <a:pt x="8330" y="1508"/>
                  </a:lnTo>
                  <a:lnTo>
                    <a:pt x="8320" y="1496"/>
                  </a:lnTo>
                  <a:lnTo>
                    <a:pt x="8312" y="1484"/>
                  </a:lnTo>
                  <a:lnTo>
                    <a:pt x="8305" y="1472"/>
                  </a:lnTo>
                  <a:lnTo>
                    <a:pt x="8299" y="1460"/>
                  </a:lnTo>
                  <a:lnTo>
                    <a:pt x="8293" y="1446"/>
                  </a:lnTo>
                  <a:lnTo>
                    <a:pt x="8288" y="1433"/>
                  </a:lnTo>
                  <a:lnTo>
                    <a:pt x="8283" y="1420"/>
                  </a:lnTo>
                  <a:lnTo>
                    <a:pt x="8279" y="1406"/>
                  </a:lnTo>
                  <a:lnTo>
                    <a:pt x="8276" y="1393"/>
                  </a:lnTo>
                  <a:lnTo>
                    <a:pt x="8274" y="1379"/>
                  </a:lnTo>
                  <a:lnTo>
                    <a:pt x="8272" y="1364"/>
                  </a:lnTo>
                  <a:lnTo>
                    <a:pt x="8271" y="1350"/>
                  </a:lnTo>
                  <a:lnTo>
                    <a:pt x="8271" y="1336"/>
                  </a:lnTo>
                  <a:lnTo>
                    <a:pt x="8272" y="1321"/>
                  </a:lnTo>
                  <a:lnTo>
                    <a:pt x="8274" y="1307"/>
                  </a:lnTo>
                  <a:lnTo>
                    <a:pt x="8276" y="1292"/>
                  </a:lnTo>
                  <a:lnTo>
                    <a:pt x="8279" y="1277"/>
                  </a:lnTo>
                  <a:lnTo>
                    <a:pt x="8284" y="1262"/>
                  </a:lnTo>
                  <a:lnTo>
                    <a:pt x="8288" y="1247"/>
                  </a:lnTo>
                  <a:lnTo>
                    <a:pt x="8294" y="1232"/>
                  </a:lnTo>
                  <a:lnTo>
                    <a:pt x="8300" y="1217"/>
                  </a:lnTo>
                  <a:close/>
                  <a:moveTo>
                    <a:pt x="8044" y="1236"/>
                  </a:moveTo>
                  <a:lnTo>
                    <a:pt x="8093" y="1125"/>
                  </a:lnTo>
                  <a:lnTo>
                    <a:pt x="7956" y="803"/>
                  </a:lnTo>
                  <a:lnTo>
                    <a:pt x="7876" y="985"/>
                  </a:lnTo>
                  <a:lnTo>
                    <a:pt x="8044" y="1236"/>
                  </a:lnTo>
                  <a:close/>
                  <a:moveTo>
                    <a:pt x="8475" y="490"/>
                  </a:moveTo>
                  <a:lnTo>
                    <a:pt x="8398" y="777"/>
                  </a:lnTo>
                  <a:lnTo>
                    <a:pt x="8516" y="809"/>
                  </a:lnTo>
                  <a:lnTo>
                    <a:pt x="8552" y="672"/>
                  </a:lnTo>
                  <a:lnTo>
                    <a:pt x="9128" y="827"/>
                  </a:lnTo>
                  <a:lnTo>
                    <a:pt x="9091" y="962"/>
                  </a:lnTo>
                  <a:lnTo>
                    <a:pt x="9209" y="994"/>
                  </a:lnTo>
                  <a:lnTo>
                    <a:pt x="9322" y="574"/>
                  </a:lnTo>
                  <a:lnTo>
                    <a:pt x="9204" y="542"/>
                  </a:lnTo>
                  <a:lnTo>
                    <a:pt x="9168" y="676"/>
                  </a:lnTo>
                  <a:lnTo>
                    <a:pt x="8719" y="556"/>
                  </a:lnTo>
                  <a:lnTo>
                    <a:pt x="8699" y="518"/>
                  </a:lnTo>
                  <a:lnTo>
                    <a:pt x="8682" y="481"/>
                  </a:lnTo>
                  <a:lnTo>
                    <a:pt x="8675" y="462"/>
                  </a:lnTo>
                  <a:lnTo>
                    <a:pt x="8667" y="443"/>
                  </a:lnTo>
                  <a:lnTo>
                    <a:pt x="8661" y="425"/>
                  </a:lnTo>
                  <a:lnTo>
                    <a:pt x="8656" y="405"/>
                  </a:lnTo>
                  <a:lnTo>
                    <a:pt x="8652" y="386"/>
                  </a:lnTo>
                  <a:lnTo>
                    <a:pt x="8649" y="366"/>
                  </a:lnTo>
                  <a:lnTo>
                    <a:pt x="8647" y="347"/>
                  </a:lnTo>
                  <a:lnTo>
                    <a:pt x="8646" y="327"/>
                  </a:lnTo>
                  <a:lnTo>
                    <a:pt x="8647" y="307"/>
                  </a:lnTo>
                  <a:lnTo>
                    <a:pt x="8649" y="286"/>
                  </a:lnTo>
                  <a:lnTo>
                    <a:pt x="8652" y="265"/>
                  </a:lnTo>
                  <a:lnTo>
                    <a:pt x="8657" y="243"/>
                  </a:lnTo>
                  <a:lnTo>
                    <a:pt x="8661" y="231"/>
                  </a:lnTo>
                  <a:lnTo>
                    <a:pt x="8666" y="219"/>
                  </a:lnTo>
                  <a:lnTo>
                    <a:pt x="8674" y="209"/>
                  </a:lnTo>
                  <a:lnTo>
                    <a:pt x="8681" y="198"/>
                  </a:lnTo>
                  <a:lnTo>
                    <a:pt x="8690" y="190"/>
                  </a:lnTo>
                  <a:lnTo>
                    <a:pt x="8699" y="183"/>
                  </a:lnTo>
                  <a:lnTo>
                    <a:pt x="8709" y="177"/>
                  </a:lnTo>
                  <a:lnTo>
                    <a:pt x="8721" y="172"/>
                  </a:lnTo>
                  <a:lnTo>
                    <a:pt x="8733" y="168"/>
                  </a:lnTo>
                  <a:lnTo>
                    <a:pt x="8745" y="165"/>
                  </a:lnTo>
                  <a:lnTo>
                    <a:pt x="8759" y="163"/>
                  </a:lnTo>
                  <a:lnTo>
                    <a:pt x="8773" y="163"/>
                  </a:lnTo>
                  <a:lnTo>
                    <a:pt x="8787" y="163"/>
                  </a:lnTo>
                  <a:lnTo>
                    <a:pt x="8803" y="164"/>
                  </a:lnTo>
                  <a:lnTo>
                    <a:pt x="8818" y="167"/>
                  </a:lnTo>
                  <a:lnTo>
                    <a:pt x="8833" y="171"/>
                  </a:lnTo>
                  <a:lnTo>
                    <a:pt x="9273" y="288"/>
                  </a:lnTo>
                  <a:lnTo>
                    <a:pt x="9236" y="427"/>
                  </a:lnTo>
                  <a:lnTo>
                    <a:pt x="9353" y="458"/>
                  </a:lnTo>
                  <a:lnTo>
                    <a:pt x="9464" y="44"/>
                  </a:lnTo>
                  <a:lnTo>
                    <a:pt x="9346" y="12"/>
                  </a:lnTo>
                  <a:lnTo>
                    <a:pt x="9312" y="137"/>
                  </a:lnTo>
                  <a:lnTo>
                    <a:pt x="8836" y="9"/>
                  </a:lnTo>
                  <a:lnTo>
                    <a:pt x="8822" y="6"/>
                  </a:lnTo>
                  <a:lnTo>
                    <a:pt x="8809" y="3"/>
                  </a:lnTo>
                  <a:lnTo>
                    <a:pt x="8794" y="1"/>
                  </a:lnTo>
                  <a:lnTo>
                    <a:pt x="8781" y="0"/>
                  </a:lnTo>
                  <a:lnTo>
                    <a:pt x="8768" y="0"/>
                  </a:lnTo>
                  <a:lnTo>
                    <a:pt x="8754" y="0"/>
                  </a:lnTo>
                  <a:lnTo>
                    <a:pt x="8741" y="1"/>
                  </a:lnTo>
                  <a:lnTo>
                    <a:pt x="8729" y="3"/>
                  </a:lnTo>
                  <a:lnTo>
                    <a:pt x="8717" y="5"/>
                  </a:lnTo>
                  <a:lnTo>
                    <a:pt x="8705" y="8"/>
                  </a:lnTo>
                  <a:lnTo>
                    <a:pt x="8693" y="12"/>
                  </a:lnTo>
                  <a:lnTo>
                    <a:pt x="8683" y="16"/>
                  </a:lnTo>
                  <a:lnTo>
                    <a:pt x="8672" y="21"/>
                  </a:lnTo>
                  <a:lnTo>
                    <a:pt x="8660" y="26"/>
                  </a:lnTo>
                  <a:lnTo>
                    <a:pt x="8650" y="33"/>
                  </a:lnTo>
                  <a:lnTo>
                    <a:pt x="8641" y="39"/>
                  </a:lnTo>
                  <a:lnTo>
                    <a:pt x="8631" y="46"/>
                  </a:lnTo>
                  <a:lnTo>
                    <a:pt x="8621" y="53"/>
                  </a:lnTo>
                  <a:lnTo>
                    <a:pt x="8613" y="61"/>
                  </a:lnTo>
                  <a:lnTo>
                    <a:pt x="8605" y="69"/>
                  </a:lnTo>
                  <a:lnTo>
                    <a:pt x="8597" y="79"/>
                  </a:lnTo>
                  <a:lnTo>
                    <a:pt x="8589" y="88"/>
                  </a:lnTo>
                  <a:lnTo>
                    <a:pt x="8581" y="97"/>
                  </a:lnTo>
                  <a:lnTo>
                    <a:pt x="8574" y="106"/>
                  </a:lnTo>
                  <a:lnTo>
                    <a:pt x="8562" y="128"/>
                  </a:lnTo>
                  <a:lnTo>
                    <a:pt x="8551" y="149"/>
                  </a:lnTo>
                  <a:lnTo>
                    <a:pt x="8542" y="172"/>
                  </a:lnTo>
                  <a:lnTo>
                    <a:pt x="8534" y="195"/>
                  </a:lnTo>
                  <a:lnTo>
                    <a:pt x="8530" y="215"/>
                  </a:lnTo>
                  <a:lnTo>
                    <a:pt x="8527" y="235"/>
                  </a:lnTo>
                  <a:lnTo>
                    <a:pt x="8526" y="256"/>
                  </a:lnTo>
                  <a:lnTo>
                    <a:pt x="8525" y="277"/>
                  </a:lnTo>
                  <a:lnTo>
                    <a:pt x="8526" y="299"/>
                  </a:lnTo>
                  <a:lnTo>
                    <a:pt x="8528" y="321"/>
                  </a:lnTo>
                  <a:lnTo>
                    <a:pt x="8531" y="344"/>
                  </a:lnTo>
                  <a:lnTo>
                    <a:pt x="8535" y="365"/>
                  </a:lnTo>
                  <a:lnTo>
                    <a:pt x="8541" y="388"/>
                  </a:lnTo>
                  <a:lnTo>
                    <a:pt x="8547" y="409"/>
                  </a:lnTo>
                  <a:lnTo>
                    <a:pt x="8553" y="430"/>
                  </a:lnTo>
                  <a:lnTo>
                    <a:pt x="8561" y="450"/>
                  </a:lnTo>
                  <a:lnTo>
                    <a:pt x="8569" y="471"/>
                  </a:lnTo>
                  <a:lnTo>
                    <a:pt x="8578" y="489"/>
                  </a:lnTo>
                  <a:lnTo>
                    <a:pt x="8588" y="507"/>
                  </a:lnTo>
                  <a:lnTo>
                    <a:pt x="8598" y="523"/>
                  </a:lnTo>
                  <a:lnTo>
                    <a:pt x="8475" y="4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938" y="1482"/>
              <a:ext cx="529" cy="187"/>
            </a:xfrm>
            <a:custGeom>
              <a:avLst/>
              <a:gdLst>
                <a:gd name="T0" fmla="*/ 833 w 10063"/>
                <a:gd name="T1" fmla="*/ 11 h 3565"/>
                <a:gd name="T2" fmla="*/ 24 w 10063"/>
                <a:gd name="T3" fmla="*/ 533 h 3565"/>
                <a:gd name="T4" fmla="*/ 437 w 10063"/>
                <a:gd name="T5" fmla="*/ 1319 h 3565"/>
                <a:gd name="T6" fmla="*/ 607 w 10063"/>
                <a:gd name="T7" fmla="*/ 1196 h 3565"/>
                <a:gd name="T8" fmla="*/ 170 w 10063"/>
                <a:gd name="T9" fmla="*/ 793 h 3565"/>
                <a:gd name="T10" fmla="*/ 595 w 10063"/>
                <a:gd name="T11" fmla="*/ 183 h 3565"/>
                <a:gd name="T12" fmla="*/ 1162 w 10063"/>
                <a:gd name="T13" fmla="*/ 468 h 3565"/>
                <a:gd name="T14" fmla="*/ 913 w 10063"/>
                <a:gd name="T15" fmla="*/ 1465 h 3565"/>
                <a:gd name="T16" fmla="*/ 1275 w 10063"/>
                <a:gd name="T17" fmla="*/ 2010 h 3565"/>
                <a:gd name="T18" fmla="*/ 1792 w 10063"/>
                <a:gd name="T19" fmla="*/ 1674 h 3565"/>
                <a:gd name="T20" fmla="*/ 1430 w 10063"/>
                <a:gd name="T21" fmla="*/ 1130 h 3565"/>
                <a:gd name="T22" fmla="*/ 1626 w 10063"/>
                <a:gd name="T23" fmla="*/ 1414 h 3565"/>
                <a:gd name="T24" fmla="*/ 1488 w 10063"/>
                <a:gd name="T25" fmla="*/ 1838 h 3565"/>
                <a:gd name="T26" fmla="*/ 1079 w 10063"/>
                <a:gd name="T27" fmla="*/ 1726 h 3565"/>
                <a:gd name="T28" fmla="*/ 1217 w 10063"/>
                <a:gd name="T29" fmla="*/ 1302 h 3565"/>
                <a:gd name="T30" fmla="*/ 1906 w 10063"/>
                <a:gd name="T31" fmla="*/ 2466 h 3565"/>
                <a:gd name="T32" fmla="*/ 2400 w 10063"/>
                <a:gd name="T33" fmla="*/ 2018 h 3565"/>
                <a:gd name="T34" fmla="*/ 2861 w 10063"/>
                <a:gd name="T35" fmla="*/ 2162 h 3565"/>
                <a:gd name="T36" fmla="*/ 3018 w 10063"/>
                <a:gd name="T37" fmla="*/ 2144 h 3565"/>
                <a:gd name="T38" fmla="*/ 2553 w 10063"/>
                <a:gd name="T39" fmla="*/ 1949 h 3565"/>
                <a:gd name="T40" fmla="*/ 3894 w 10063"/>
                <a:gd name="T41" fmla="*/ 2896 h 3565"/>
                <a:gd name="T42" fmla="*/ 3526 w 10063"/>
                <a:gd name="T43" fmla="*/ 3078 h 3565"/>
                <a:gd name="T44" fmla="*/ 3398 w 10063"/>
                <a:gd name="T45" fmla="*/ 2679 h 3565"/>
                <a:gd name="T46" fmla="*/ 3767 w 10063"/>
                <a:gd name="T47" fmla="*/ 2497 h 3565"/>
                <a:gd name="T48" fmla="*/ 3529 w 10063"/>
                <a:gd name="T49" fmla="*/ 2298 h 3565"/>
                <a:gd name="T50" fmla="*/ 3621 w 10063"/>
                <a:gd name="T51" fmla="*/ 3232 h 3565"/>
                <a:gd name="T52" fmla="*/ 4073 w 10063"/>
                <a:gd name="T53" fmla="*/ 2825 h 3565"/>
                <a:gd name="T54" fmla="*/ 3716 w 10063"/>
                <a:gd name="T55" fmla="*/ 2360 h 3565"/>
                <a:gd name="T56" fmla="*/ 4894 w 10063"/>
                <a:gd name="T57" fmla="*/ 2714 h 3565"/>
                <a:gd name="T58" fmla="*/ 4264 w 10063"/>
                <a:gd name="T59" fmla="*/ 2660 h 3565"/>
                <a:gd name="T60" fmla="*/ 4221 w 10063"/>
                <a:gd name="T61" fmla="*/ 3284 h 3565"/>
                <a:gd name="T62" fmla="*/ 4784 w 10063"/>
                <a:gd name="T63" fmla="*/ 3388 h 3565"/>
                <a:gd name="T64" fmla="*/ 4458 w 10063"/>
                <a:gd name="T65" fmla="*/ 3291 h 3565"/>
                <a:gd name="T66" fmla="*/ 4289 w 10063"/>
                <a:gd name="T67" fmla="*/ 2865 h 3565"/>
                <a:gd name="T68" fmla="*/ 4620 w 10063"/>
                <a:gd name="T69" fmla="*/ 2683 h 3565"/>
                <a:gd name="T70" fmla="*/ 4849 w 10063"/>
                <a:gd name="T71" fmla="*/ 2983 h 3565"/>
                <a:gd name="T72" fmla="*/ 5369 w 10063"/>
                <a:gd name="T73" fmla="*/ 3534 h 3565"/>
                <a:gd name="T74" fmla="*/ 5402 w 10063"/>
                <a:gd name="T75" fmla="*/ 2675 h 3565"/>
                <a:gd name="T76" fmla="*/ 6058 w 10063"/>
                <a:gd name="T77" fmla="*/ 2688 h 3565"/>
                <a:gd name="T78" fmla="*/ 5612 w 10063"/>
                <a:gd name="T79" fmla="*/ 3130 h 3565"/>
                <a:gd name="T80" fmla="*/ 6046 w 10063"/>
                <a:gd name="T81" fmla="*/ 3565 h 3565"/>
                <a:gd name="T82" fmla="*/ 6484 w 10063"/>
                <a:gd name="T83" fmla="*/ 3295 h 3565"/>
                <a:gd name="T84" fmla="*/ 5898 w 10063"/>
                <a:gd name="T85" fmla="*/ 3396 h 3565"/>
                <a:gd name="T86" fmla="*/ 5817 w 10063"/>
                <a:gd name="T87" fmla="*/ 2931 h 3565"/>
                <a:gd name="T88" fmla="*/ 6195 w 10063"/>
                <a:gd name="T89" fmla="*/ 2846 h 3565"/>
                <a:gd name="T90" fmla="*/ 6869 w 10063"/>
                <a:gd name="T91" fmla="*/ 2909 h 3565"/>
                <a:gd name="T92" fmla="*/ 7183 w 10063"/>
                <a:gd name="T93" fmla="*/ 3340 h 3565"/>
                <a:gd name="T94" fmla="*/ 7159 w 10063"/>
                <a:gd name="T95" fmla="*/ 2602 h 3565"/>
                <a:gd name="T96" fmla="*/ 8009 w 10063"/>
                <a:gd name="T97" fmla="*/ 2409 h 3565"/>
                <a:gd name="T98" fmla="*/ 7594 w 10063"/>
                <a:gd name="T99" fmla="*/ 2801 h 3565"/>
                <a:gd name="T100" fmla="*/ 7975 w 10063"/>
                <a:gd name="T101" fmla="*/ 3280 h 3565"/>
                <a:gd name="T102" fmla="*/ 8249 w 10063"/>
                <a:gd name="T103" fmla="*/ 3053 h 3565"/>
                <a:gd name="T104" fmla="*/ 7821 w 10063"/>
                <a:gd name="T105" fmla="*/ 3029 h 3565"/>
                <a:gd name="T106" fmla="*/ 7838 w 10063"/>
                <a:gd name="T107" fmla="*/ 2588 h 3565"/>
                <a:gd name="T108" fmla="*/ 8503 w 10063"/>
                <a:gd name="T109" fmla="*/ 2366 h 3565"/>
                <a:gd name="T110" fmla="*/ 9152 w 10063"/>
                <a:gd name="T111" fmla="*/ 1931 h 3565"/>
                <a:gd name="T112" fmla="*/ 9000 w 10063"/>
                <a:gd name="T113" fmla="*/ 2516 h 3565"/>
                <a:gd name="T114" fmla="*/ 9575 w 10063"/>
                <a:gd name="T115" fmla="*/ 2699 h 3565"/>
                <a:gd name="T116" fmla="*/ 9090 w 10063"/>
                <a:gd name="T117" fmla="*/ 2260 h 3565"/>
                <a:gd name="T118" fmla="*/ 9392 w 10063"/>
                <a:gd name="T119" fmla="*/ 2003 h 3565"/>
                <a:gd name="T120" fmla="*/ 9659 w 10063"/>
                <a:gd name="T121" fmla="*/ 2377 h 3565"/>
                <a:gd name="T122" fmla="*/ 9337 w 10063"/>
                <a:gd name="T123" fmla="*/ 2614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63" h="3565">
                  <a:moveTo>
                    <a:pt x="1226" y="899"/>
                  </a:moveTo>
                  <a:lnTo>
                    <a:pt x="1524" y="621"/>
                  </a:lnTo>
                  <a:lnTo>
                    <a:pt x="1427" y="517"/>
                  </a:lnTo>
                  <a:lnTo>
                    <a:pt x="1346" y="593"/>
                  </a:lnTo>
                  <a:lnTo>
                    <a:pt x="1344" y="566"/>
                  </a:lnTo>
                  <a:lnTo>
                    <a:pt x="1341" y="539"/>
                  </a:lnTo>
                  <a:lnTo>
                    <a:pt x="1336" y="512"/>
                  </a:lnTo>
                  <a:lnTo>
                    <a:pt x="1330" y="486"/>
                  </a:lnTo>
                  <a:lnTo>
                    <a:pt x="1322" y="459"/>
                  </a:lnTo>
                  <a:lnTo>
                    <a:pt x="1314" y="434"/>
                  </a:lnTo>
                  <a:lnTo>
                    <a:pt x="1304" y="408"/>
                  </a:lnTo>
                  <a:lnTo>
                    <a:pt x="1294" y="382"/>
                  </a:lnTo>
                  <a:lnTo>
                    <a:pt x="1281" y="358"/>
                  </a:lnTo>
                  <a:lnTo>
                    <a:pt x="1269" y="333"/>
                  </a:lnTo>
                  <a:lnTo>
                    <a:pt x="1255" y="310"/>
                  </a:lnTo>
                  <a:lnTo>
                    <a:pt x="1239" y="287"/>
                  </a:lnTo>
                  <a:lnTo>
                    <a:pt x="1224" y="265"/>
                  </a:lnTo>
                  <a:lnTo>
                    <a:pt x="1208" y="242"/>
                  </a:lnTo>
                  <a:lnTo>
                    <a:pt x="1190" y="222"/>
                  </a:lnTo>
                  <a:lnTo>
                    <a:pt x="1172" y="201"/>
                  </a:lnTo>
                  <a:lnTo>
                    <a:pt x="1147" y="176"/>
                  </a:lnTo>
                  <a:lnTo>
                    <a:pt x="1122" y="153"/>
                  </a:lnTo>
                  <a:lnTo>
                    <a:pt x="1095" y="131"/>
                  </a:lnTo>
                  <a:lnTo>
                    <a:pt x="1068" y="111"/>
                  </a:lnTo>
                  <a:lnTo>
                    <a:pt x="1041" y="93"/>
                  </a:lnTo>
                  <a:lnTo>
                    <a:pt x="1012" y="75"/>
                  </a:lnTo>
                  <a:lnTo>
                    <a:pt x="984" y="61"/>
                  </a:lnTo>
                  <a:lnTo>
                    <a:pt x="954" y="48"/>
                  </a:lnTo>
                  <a:lnTo>
                    <a:pt x="924" y="35"/>
                  </a:lnTo>
                  <a:lnTo>
                    <a:pt x="894" y="26"/>
                  </a:lnTo>
                  <a:lnTo>
                    <a:pt x="864" y="17"/>
                  </a:lnTo>
                  <a:lnTo>
                    <a:pt x="833" y="11"/>
                  </a:lnTo>
                  <a:lnTo>
                    <a:pt x="801" y="6"/>
                  </a:lnTo>
                  <a:lnTo>
                    <a:pt x="771" y="2"/>
                  </a:lnTo>
                  <a:lnTo>
                    <a:pt x="739" y="0"/>
                  </a:lnTo>
                  <a:lnTo>
                    <a:pt x="707" y="0"/>
                  </a:lnTo>
                  <a:lnTo>
                    <a:pt x="675" y="1"/>
                  </a:lnTo>
                  <a:lnTo>
                    <a:pt x="645" y="4"/>
                  </a:lnTo>
                  <a:lnTo>
                    <a:pt x="613" y="8"/>
                  </a:lnTo>
                  <a:lnTo>
                    <a:pt x="581" y="13"/>
                  </a:lnTo>
                  <a:lnTo>
                    <a:pt x="550" y="20"/>
                  </a:lnTo>
                  <a:lnTo>
                    <a:pt x="519" y="29"/>
                  </a:lnTo>
                  <a:lnTo>
                    <a:pt x="488" y="39"/>
                  </a:lnTo>
                  <a:lnTo>
                    <a:pt x="458" y="51"/>
                  </a:lnTo>
                  <a:lnTo>
                    <a:pt x="428" y="64"/>
                  </a:lnTo>
                  <a:lnTo>
                    <a:pt x="398" y="79"/>
                  </a:lnTo>
                  <a:lnTo>
                    <a:pt x="369" y="95"/>
                  </a:lnTo>
                  <a:lnTo>
                    <a:pt x="341" y="112"/>
                  </a:lnTo>
                  <a:lnTo>
                    <a:pt x="313" y="132"/>
                  </a:lnTo>
                  <a:lnTo>
                    <a:pt x="285" y="152"/>
                  </a:lnTo>
                  <a:lnTo>
                    <a:pt x="259" y="174"/>
                  </a:lnTo>
                  <a:lnTo>
                    <a:pt x="233" y="197"/>
                  </a:lnTo>
                  <a:lnTo>
                    <a:pt x="207" y="221"/>
                  </a:lnTo>
                  <a:lnTo>
                    <a:pt x="184" y="246"/>
                  </a:lnTo>
                  <a:lnTo>
                    <a:pt x="162" y="272"/>
                  </a:lnTo>
                  <a:lnTo>
                    <a:pt x="141" y="298"/>
                  </a:lnTo>
                  <a:lnTo>
                    <a:pt x="121" y="326"/>
                  </a:lnTo>
                  <a:lnTo>
                    <a:pt x="103" y="354"/>
                  </a:lnTo>
                  <a:lnTo>
                    <a:pt x="87" y="382"/>
                  </a:lnTo>
                  <a:lnTo>
                    <a:pt x="71" y="412"/>
                  </a:lnTo>
                  <a:lnTo>
                    <a:pt x="57" y="442"/>
                  </a:lnTo>
                  <a:lnTo>
                    <a:pt x="45" y="471"/>
                  </a:lnTo>
                  <a:lnTo>
                    <a:pt x="34" y="502"/>
                  </a:lnTo>
                  <a:lnTo>
                    <a:pt x="24" y="533"/>
                  </a:lnTo>
                  <a:lnTo>
                    <a:pt x="17" y="564"/>
                  </a:lnTo>
                  <a:lnTo>
                    <a:pt x="10" y="595"/>
                  </a:lnTo>
                  <a:lnTo>
                    <a:pt x="6" y="627"/>
                  </a:lnTo>
                  <a:lnTo>
                    <a:pt x="2" y="659"/>
                  </a:lnTo>
                  <a:lnTo>
                    <a:pt x="1" y="690"/>
                  </a:lnTo>
                  <a:lnTo>
                    <a:pt x="0" y="722"/>
                  </a:lnTo>
                  <a:lnTo>
                    <a:pt x="2" y="754"/>
                  </a:lnTo>
                  <a:lnTo>
                    <a:pt x="5" y="786"/>
                  </a:lnTo>
                  <a:lnTo>
                    <a:pt x="9" y="817"/>
                  </a:lnTo>
                  <a:lnTo>
                    <a:pt x="16" y="849"/>
                  </a:lnTo>
                  <a:lnTo>
                    <a:pt x="24" y="880"/>
                  </a:lnTo>
                  <a:lnTo>
                    <a:pt x="33" y="911"/>
                  </a:lnTo>
                  <a:lnTo>
                    <a:pt x="45" y="941"/>
                  </a:lnTo>
                  <a:lnTo>
                    <a:pt x="58" y="972"/>
                  </a:lnTo>
                  <a:lnTo>
                    <a:pt x="73" y="1002"/>
                  </a:lnTo>
                  <a:lnTo>
                    <a:pt x="90" y="1031"/>
                  </a:lnTo>
                  <a:lnTo>
                    <a:pt x="108" y="1060"/>
                  </a:lnTo>
                  <a:lnTo>
                    <a:pt x="129" y="1089"/>
                  </a:lnTo>
                  <a:lnTo>
                    <a:pt x="151" y="1116"/>
                  </a:lnTo>
                  <a:lnTo>
                    <a:pt x="175" y="1143"/>
                  </a:lnTo>
                  <a:lnTo>
                    <a:pt x="195" y="1164"/>
                  </a:lnTo>
                  <a:lnTo>
                    <a:pt x="216" y="1184"/>
                  </a:lnTo>
                  <a:lnTo>
                    <a:pt x="236" y="1202"/>
                  </a:lnTo>
                  <a:lnTo>
                    <a:pt x="258" y="1220"/>
                  </a:lnTo>
                  <a:lnTo>
                    <a:pt x="279" y="1236"/>
                  </a:lnTo>
                  <a:lnTo>
                    <a:pt x="301" y="1251"/>
                  </a:lnTo>
                  <a:lnTo>
                    <a:pt x="323" y="1265"/>
                  </a:lnTo>
                  <a:lnTo>
                    <a:pt x="345" y="1278"/>
                  </a:lnTo>
                  <a:lnTo>
                    <a:pt x="367" y="1290"/>
                  </a:lnTo>
                  <a:lnTo>
                    <a:pt x="391" y="1301"/>
                  </a:lnTo>
                  <a:lnTo>
                    <a:pt x="413" y="1311"/>
                  </a:lnTo>
                  <a:lnTo>
                    <a:pt x="437" y="1319"/>
                  </a:lnTo>
                  <a:lnTo>
                    <a:pt x="459" y="1327"/>
                  </a:lnTo>
                  <a:lnTo>
                    <a:pt x="483" y="1333"/>
                  </a:lnTo>
                  <a:lnTo>
                    <a:pt x="506" y="1338"/>
                  </a:lnTo>
                  <a:lnTo>
                    <a:pt x="530" y="1343"/>
                  </a:lnTo>
                  <a:lnTo>
                    <a:pt x="554" y="1347"/>
                  </a:lnTo>
                  <a:lnTo>
                    <a:pt x="578" y="1349"/>
                  </a:lnTo>
                  <a:lnTo>
                    <a:pt x="602" y="1350"/>
                  </a:lnTo>
                  <a:lnTo>
                    <a:pt x="625" y="1350"/>
                  </a:lnTo>
                  <a:lnTo>
                    <a:pt x="650" y="1349"/>
                  </a:lnTo>
                  <a:lnTo>
                    <a:pt x="673" y="1348"/>
                  </a:lnTo>
                  <a:lnTo>
                    <a:pt x="698" y="1345"/>
                  </a:lnTo>
                  <a:lnTo>
                    <a:pt x="721" y="1340"/>
                  </a:lnTo>
                  <a:lnTo>
                    <a:pt x="745" y="1336"/>
                  </a:lnTo>
                  <a:lnTo>
                    <a:pt x="770" y="1330"/>
                  </a:lnTo>
                  <a:lnTo>
                    <a:pt x="793" y="1323"/>
                  </a:lnTo>
                  <a:lnTo>
                    <a:pt x="817" y="1316"/>
                  </a:lnTo>
                  <a:lnTo>
                    <a:pt x="840" y="1307"/>
                  </a:lnTo>
                  <a:lnTo>
                    <a:pt x="864" y="1297"/>
                  </a:lnTo>
                  <a:lnTo>
                    <a:pt x="887" y="1287"/>
                  </a:lnTo>
                  <a:lnTo>
                    <a:pt x="911" y="1275"/>
                  </a:lnTo>
                  <a:lnTo>
                    <a:pt x="801" y="1158"/>
                  </a:lnTo>
                  <a:lnTo>
                    <a:pt x="783" y="1165"/>
                  </a:lnTo>
                  <a:lnTo>
                    <a:pt x="764" y="1172"/>
                  </a:lnTo>
                  <a:lnTo>
                    <a:pt x="746" y="1177"/>
                  </a:lnTo>
                  <a:lnTo>
                    <a:pt x="728" y="1182"/>
                  </a:lnTo>
                  <a:lnTo>
                    <a:pt x="710" y="1186"/>
                  </a:lnTo>
                  <a:lnTo>
                    <a:pt x="693" y="1189"/>
                  </a:lnTo>
                  <a:lnTo>
                    <a:pt x="675" y="1192"/>
                  </a:lnTo>
                  <a:lnTo>
                    <a:pt x="658" y="1194"/>
                  </a:lnTo>
                  <a:lnTo>
                    <a:pt x="641" y="1195"/>
                  </a:lnTo>
                  <a:lnTo>
                    <a:pt x="624" y="1196"/>
                  </a:lnTo>
                  <a:lnTo>
                    <a:pt x="607" y="1196"/>
                  </a:lnTo>
                  <a:lnTo>
                    <a:pt x="590" y="1195"/>
                  </a:lnTo>
                  <a:lnTo>
                    <a:pt x="574" y="1193"/>
                  </a:lnTo>
                  <a:lnTo>
                    <a:pt x="558" y="1191"/>
                  </a:lnTo>
                  <a:lnTo>
                    <a:pt x="541" y="1189"/>
                  </a:lnTo>
                  <a:lnTo>
                    <a:pt x="526" y="1185"/>
                  </a:lnTo>
                  <a:lnTo>
                    <a:pt x="509" y="1181"/>
                  </a:lnTo>
                  <a:lnTo>
                    <a:pt x="494" y="1176"/>
                  </a:lnTo>
                  <a:lnTo>
                    <a:pt x="479" y="1171"/>
                  </a:lnTo>
                  <a:lnTo>
                    <a:pt x="463" y="1164"/>
                  </a:lnTo>
                  <a:lnTo>
                    <a:pt x="448" y="1157"/>
                  </a:lnTo>
                  <a:lnTo>
                    <a:pt x="433" y="1149"/>
                  </a:lnTo>
                  <a:lnTo>
                    <a:pt x="417" y="1141"/>
                  </a:lnTo>
                  <a:lnTo>
                    <a:pt x="403" y="1132"/>
                  </a:lnTo>
                  <a:lnTo>
                    <a:pt x="388" y="1121"/>
                  </a:lnTo>
                  <a:lnTo>
                    <a:pt x="373" y="1111"/>
                  </a:lnTo>
                  <a:lnTo>
                    <a:pt x="359" y="1100"/>
                  </a:lnTo>
                  <a:lnTo>
                    <a:pt x="344" y="1089"/>
                  </a:lnTo>
                  <a:lnTo>
                    <a:pt x="329" y="1075"/>
                  </a:lnTo>
                  <a:lnTo>
                    <a:pt x="315" y="1062"/>
                  </a:lnTo>
                  <a:lnTo>
                    <a:pt x="301" y="1048"/>
                  </a:lnTo>
                  <a:lnTo>
                    <a:pt x="287" y="1033"/>
                  </a:lnTo>
                  <a:lnTo>
                    <a:pt x="270" y="1014"/>
                  </a:lnTo>
                  <a:lnTo>
                    <a:pt x="254" y="993"/>
                  </a:lnTo>
                  <a:lnTo>
                    <a:pt x="239" y="973"/>
                  </a:lnTo>
                  <a:lnTo>
                    <a:pt x="226" y="951"/>
                  </a:lnTo>
                  <a:lnTo>
                    <a:pt x="214" y="930"/>
                  </a:lnTo>
                  <a:lnTo>
                    <a:pt x="203" y="907"/>
                  </a:lnTo>
                  <a:lnTo>
                    <a:pt x="194" y="885"/>
                  </a:lnTo>
                  <a:lnTo>
                    <a:pt x="186" y="862"/>
                  </a:lnTo>
                  <a:lnTo>
                    <a:pt x="180" y="839"/>
                  </a:lnTo>
                  <a:lnTo>
                    <a:pt x="174" y="816"/>
                  </a:lnTo>
                  <a:lnTo>
                    <a:pt x="170" y="793"/>
                  </a:lnTo>
                  <a:lnTo>
                    <a:pt x="168" y="768"/>
                  </a:lnTo>
                  <a:lnTo>
                    <a:pt x="165" y="745"/>
                  </a:lnTo>
                  <a:lnTo>
                    <a:pt x="165" y="721"/>
                  </a:lnTo>
                  <a:lnTo>
                    <a:pt x="167" y="697"/>
                  </a:lnTo>
                  <a:lnTo>
                    <a:pt x="169" y="673"/>
                  </a:lnTo>
                  <a:lnTo>
                    <a:pt x="172" y="650"/>
                  </a:lnTo>
                  <a:lnTo>
                    <a:pt x="176" y="625"/>
                  </a:lnTo>
                  <a:lnTo>
                    <a:pt x="182" y="601"/>
                  </a:lnTo>
                  <a:lnTo>
                    <a:pt x="188" y="578"/>
                  </a:lnTo>
                  <a:lnTo>
                    <a:pt x="196" y="554"/>
                  </a:lnTo>
                  <a:lnTo>
                    <a:pt x="205" y="532"/>
                  </a:lnTo>
                  <a:lnTo>
                    <a:pt x="216" y="508"/>
                  </a:lnTo>
                  <a:lnTo>
                    <a:pt x="226" y="486"/>
                  </a:lnTo>
                  <a:lnTo>
                    <a:pt x="238" y="463"/>
                  </a:lnTo>
                  <a:lnTo>
                    <a:pt x="251" y="442"/>
                  </a:lnTo>
                  <a:lnTo>
                    <a:pt x="266" y="420"/>
                  </a:lnTo>
                  <a:lnTo>
                    <a:pt x="281" y="400"/>
                  </a:lnTo>
                  <a:lnTo>
                    <a:pt x="298" y="378"/>
                  </a:lnTo>
                  <a:lnTo>
                    <a:pt x="315" y="359"/>
                  </a:lnTo>
                  <a:lnTo>
                    <a:pt x="333" y="339"/>
                  </a:lnTo>
                  <a:lnTo>
                    <a:pt x="353" y="321"/>
                  </a:lnTo>
                  <a:lnTo>
                    <a:pt x="373" y="303"/>
                  </a:lnTo>
                  <a:lnTo>
                    <a:pt x="394" y="286"/>
                  </a:lnTo>
                  <a:lnTo>
                    <a:pt x="415" y="270"/>
                  </a:lnTo>
                  <a:lnTo>
                    <a:pt x="437" y="255"/>
                  </a:lnTo>
                  <a:lnTo>
                    <a:pt x="458" y="241"/>
                  </a:lnTo>
                  <a:lnTo>
                    <a:pt x="481" y="229"/>
                  </a:lnTo>
                  <a:lnTo>
                    <a:pt x="503" y="218"/>
                  </a:lnTo>
                  <a:lnTo>
                    <a:pt x="526" y="207"/>
                  </a:lnTo>
                  <a:lnTo>
                    <a:pt x="548" y="197"/>
                  </a:lnTo>
                  <a:lnTo>
                    <a:pt x="572" y="189"/>
                  </a:lnTo>
                  <a:lnTo>
                    <a:pt x="595" y="183"/>
                  </a:lnTo>
                  <a:lnTo>
                    <a:pt x="619" y="177"/>
                  </a:lnTo>
                  <a:lnTo>
                    <a:pt x="643" y="171"/>
                  </a:lnTo>
                  <a:lnTo>
                    <a:pt x="666" y="168"/>
                  </a:lnTo>
                  <a:lnTo>
                    <a:pt x="690" y="165"/>
                  </a:lnTo>
                  <a:lnTo>
                    <a:pt x="714" y="164"/>
                  </a:lnTo>
                  <a:lnTo>
                    <a:pt x="738" y="164"/>
                  </a:lnTo>
                  <a:lnTo>
                    <a:pt x="761" y="165"/>
                  </a:lnTo>
                  <a:lnTo>
                    <a:pt x="785" y="168"/>
                  </a:lnTo>
                  <a:lnTo>
                    <a:pt x="807" y="171"/>
                  </a:lnTo>
                  <a:lnTo>
                    <a:pt x="831" y="177"/>
                  </a:lnTo>
                  <a:lnTo>
                    <a:pt x="853" y="182"/>
                  </a:lnTo>
                  <a:lnTo>
                    <a:pt x="876" y="190"/>
                  </a:lnTo>
                  <a:lnTo>
                    <a:pt x="899" y="198"/>
                  </a:lnTo>
                  <a:lnTo>
                    <a:pt x="920" y="207"/>
                  </a:lnTo>
                  <a:lnTo>
                    <a:pt x="942" y="219"/>
                  </a:lnTo>
                  <a:lnTo>
                    <a:pt x="963" y="231"/>
                  </a:lnTo>
                  <a:lnTo>
                    <a:pt x="984" y="244"/>
                  </a:lnTo>
                  <a:lnTo>
                    <a:pt x="1004" y="260"/>
                  </a:lnTo>
                  <a:lnTo>
                    <a:pt x="1023" y="276"/>
                  </a:lnTo>
                  <a:lnTo>
                    <a:pt x="1043" y="293"/>
                  </a:lnTo>
                  <a:lnTo>
                    <a:pt x="1061" y="312"/>
                  </a:lnTo>
                  <a:lnTo>
                    <a:pt x="1073" y="325"/>
                  </a:lnTo>
                  <a:lnTo>
                    <a:pt x="1084" y="338"/>
                  </a:lnTo>
                  <a:lnTo>
                    <a:pt x="1095" y="352"/>
                  </a:lnTo>
                  <a:lnTo>
                    <a:pt x="1105" y="366"/>
                  </a:lnTo>
                  <a:lnTo>
                    <a:pt x="1116" y="380"/>
                  </a:lnTo>
                  <a:lnTo>
                    <a:pt x="1125" y="394"/>
                  </a:lnTo>
                  <a:lnTo>
                    <a:pt x="1133" y="409"/>
                  </a:lnTo>
                  <a:lnTo>
                    <a:pt x="1141" y="423"/>
                  </a:lnTo>
                  <a:lnTo>
                    <a:pt x="1148" y="438"/>
                  </a:lnTo>
                  <a:lnTo>
                    <a:pt x="1156" y="453"/>
                  </a:lnTo>
                  <a:lnTo>
                    <a:pt x="1162" y="468"/>
                  </a:lnTo>
                  <a:lnTo>
                    <a:pt x="1168" y="484"/>
                  </a:lnTo>
                  <a:lnTo>
                    <a:pt x="1173" y="499"/>
                  </a:lnTo>
                  <a:lnTo>
                    <a:pt x="1177" y="514"/>
                  </a:lnTo>
                  <a:lnTo>
                    <a:pt x="1181" y="530"/>
                  </a:lnTo>
                  <a:lnTo>
                    <a:pt x="1184" y="546"/>
                  </a:lnTo>
                  <a:lnTo>
                    <a:pt x="1186" y="561"/>
                  </a:lnTo>
                  <a:lnTo>
                    <a:pt x="1188" y="578"/>
                  </a:lnTo>
                  <a:lnTo>
                    <a:pt x="1189" y="593"/>
                  </a:lnTo>
                  <a:lnTo>
                    <a:pt x="1189" y="610"/>
                  </a:lnTo>
                  <a:lnTo>
                    <a:pt x="1189" y="626"/>
                  </a:lnTo>
                  <a:lnTo>
                    <a:pt x="1188" y="642"/>
                  </a:lnTo>
                  <a:lnTo>
                    <a:pt x="1186" y="658"/>
                  </a:lnTo>
                  <a:lnTo>
                    <a:pt x="1184" y="674"/>
                  </a:lnTo>
                  <a:lnTo>
                    <a:pt x="1181" y="690"/>
                  </a:lnTo>
                  <a:lnTo>
                    <a:pt x="1177" y="707"/>
                  </a:lnTo>
                  <a:lnTo>
                    <a:pt x="1172" y="722"/>
                  </a:lnTo>
                  <a:lnTo>
                    <a:pt x="1166" y="739"/>
                  </a:lnTo>
                  <a:lnTo>
                    <a:pt x="1160" y="754"/>
                  </a:lnTo>
                  <a:lnTo>
                    <a:pt x="1152" y="770"/>
                  </a:lnTo>
                  <a:lnTo>
                    <a:pt x="1144" y="787"/>
                  </a:lnTo>
                  <a:lnTo>
                    <a:pt x="1135" y="802"/>
                  </a:lnTo>
                  <a:lnTo>
                    <a:pt x="1226" y="899"/>
                  </a:lnTo>
                  <a:close/>
                  <a:moveTo>
                    <a:pt x="999" y="1293"/>
                  </a:moveTo>
                  <a:lnTo>
                    <a:pt x="986" y="1312"/>
                  </a:lnTo>
                  <a:lnTo>
                    <a:pt x="973" y="1329"/>
                  </a:lnTo>
                  <a:lnTo>
                    <a:pt x="961" y="1348"/>
                  </a:lnTo>
                  <a:lnTo>
                    <a:pt x="951" y="1367"/>
                  </a:lnTo>
                  <a:lnTo>
                    <a:pt x="942" y="1387"/>
                  </a:lnTo>
                  <a:lnTo>
                    <a:pt x="932" y="1406"/>
                  </a:lnTo>
                  <a:lnTo>
                    <a:pt x="925" y="1425"/>
                  </a:lnTo>
                  <a:lnTo>
                    <a:pt x="918" y="1445"/>
                  </a:lnTo>
                  <a:lnTo>
                    <a:pt x="913" y="1465"/>
                  </a:lnTo>
                  <a:lnTo>
                    <a:pt x="908" y="1486"/>
                  </a:lnTo>
                  <a:lnTo>
                    <a:pt x="905" y="1506"/>
                  </a:lnTo>
                  <a:lnTo>
                    <a:pt x="902" y="1527"/>
                  </a:lnTo>
                  <a:lnTo>
                    <a:pt x="901" y="1547"/>
                  </a:lnTo>
                  <a:lnTo>
                    <a:pt x="900" y="1568"/>
                  </a:lnTo>
                  <a:lnTo>
                    <a:pt x="901" y="1589"/>
                  </a:lnTo>
                  <a:lnTo>
                    <a:pt x="902" y="1610"/>
                  </a:lnTo>
                  <a:lnTo>
                    <a:pt x="905" y="1630"/>
                  </a:lnTo>
                  <a:lnTo>
                    <a:pt x="909" y="1651"/>
                  </a:lnTo>
                  <a:lnTo>
                    <a:pt x="913" y="1671"/>
                  </a:lnTo>
                  <a:lnTo>
                    <a:pt x="919" y="1692"/>
                  </a:lnTo>
                  <a:lnTo>
                    <a:pt x="926" y="1712"/>
                  </a:lnTo>
                  <a:lnTo>
                    <a:pt x="934" y="1731"/>
                  </a:lnTo>
                  <a:lnTo>
                    <a:pt x="944" y="1752"/>
                  </a:lnTo>
                  <a:lnTo>
                    <a:pt x="955" y="1771"/>
                  </a:lnTo>
                  <a:lnTo>
                    <a:pt x="966" y="1791"/>
                  </a:lnTo>
                  <a:lnTo>
                    <a:pt x="979" y="1809"/>
                  </a:lnTo>
                  <a:lnTo>
                    <a:pt x="994" y="1828"/>
                  </a:lnTo>
                  <a:lnTo>
                    <a:pt x="1009" y="1846"/>
                  </a:lnTo>
                  <a:lnTo>
                    <a:pt x="1025" y="1865"/>
                  </a:lnTo>
                  <a:lnTo>
                    <a:pt x="1043" y="1882"/>
                  </a:lnTo>
                  <a:lnTo>
                    <a:pt x="1062" y="1899"/>
                  </a:lnTo>
                  <a:lnTo>
                    <a:pt x="1083" y="1916"/>
                  </a:lnTo>
                  <a:lnTo>
                    <a:pt x="1103" y="1931"/>
                  </a:lnTo>
                  <a:lnTo>
                    <a:pt x="1125" y="1945"/>
                  </a:lnTo>
                  <a:lnTo>
                    <a:pt x="1146" y="1959"/>
                  </a:lnTo>
                  <a:lnTo>
                    <a:pt x="1168" y="1970"/>
                  </a:lnTo>
                  <a:lnTo>
                    <a:pt x="1189" y="1981"/>
                  </a:lnTo>
                  <a:lnTo>
                    <a:pt x="1211" y="1990"/>
                  </a:lnTo>
                  <a:lnTo>
                    <a:pt x="1232" y="1998"/>
                  </a:lnTo>
                  <a:lnTo>
                    <a:pt x="1254" y="2005"/>
                  </a:lnTo>
                  <a:lnTo>
                    <a:pt x="1275" y="2010"/>
                  </a:lnTo>
                  <a:lnTo>
                    <a:pt x="1297" y="2015"/>
                  </a:lnTo>
                  <a:lnTo>
                    <a:pt x="1318" y="2018"/>
                  </a:lnTo>
                  <a:lnTo>
                    <a:pt x="1340" y="2020"/>
                  </a:lnTo>
                  <a:lnTo>
                    <a:pt x="1361" y="2021"/>
                  </a:lnTo>
                  <a:lnTo>
                    <a:pt x="1382" y="2020"/>
                  </a:lnTo>
                  <a:lnTo>
                    <a:pt x="1402" y="2019"/>
                  </a:lnTo>
                  <a:lnTo>
                    <a:pt x="1424" y="2017"/>
                  </a:lnTo>
                  <a:lnTo>
                    <a:pt x="1444" y="2013"/>
                  </a:lnTo>
                  <a:lnTo>
                    <a:pt x="1464" y="2009"/>
                  </a:lnTo>
                  <a:lnTo>
                    <a:pt x="1484" y="2004"/>
                  </a:lnTo>
                  <a:lnTo>
                    <a:pt x="1504" y="1997"/>
                  </a:lnTo>
                  <a:lnTo>
                    <a:pt x="1523" y="1989"/>
                  </a:lnTo>
                  <a:lnTo>
                    <a:pt x="1541" y="1981"/>
                  </a:lnTo>
                  <a:lnTo>
                    <a:pt x="1561" y="1971"/>
                  </a:lnTo>
                  <a:lnTo>
                    <a:pt x="1578" y="1961"/>
                  </a:lnTo>
                  <a:lnTo>
                    <a:pt x="1597" y="1950"/>
                  </a:lnTo>
                  <a:lnTo>
                    <a:pt x="1614" y="1937"/>
                  </a:lnTo>
                  <a:lnTo>
                    <a:pt x="1631" y="1925"/>
                  </a:lnTo>
                  <a:lnTo>
                    <a:pt x="1647" y="1911"/>
                  </a:lnTo>
                  <a:lnTo>
                    <a:pt x="1662" y="1895"/>
                  </a:lnTo>
                  <a:lnTo>
                    <a:pt x="1678" y="1880"/>
                  </a:lnTo>
                  <a:lnTo>
                    <a:pt x="1693" y="1864"/>
                  </a:lnTo>
                  <a:lnTo>
                    <a:pt x="1706" y="1846"/>
                  </a:lnTo>
                  <a:lnTo>
                    <a:pt x="1720" y="1829"/>
                  </a:lnTo>
                  <a:lnTo>
                    <a:pt x="1732" y="1810"/>
                  </a:lnTo>
                  <a:lnTo>
                    <a:pt x="1744" y="1792"/>
                  </a:lnTo>
                  <a:lnTo>
                    <a:pt x="1754" y="1773"/>
                  </a:lnTo>
                  <a:lnTo>
                    <a:pt x="1764" y="1754"/>
                  </a:lnTo>
                  <a:lnTo>
                    <a:pt x="1773" y="1735"/>
                  </a:lnTo>
                  <a:lnTo>
                    <a:pt x="1780" y="1715"/>
                  </a:lnTo>
                  <a:lnTo>
                    <a:pt x="1787" y="1695"/>
                  </a:lnTo>
                  <a:lnTo>
                    <a:pt x="1792" y="1674"/>
                  </a:lnTo>
                  <a:lnTo>
                    <a:pt x="1797" y="1655"/>
                  </a:lnTo>
                  <a:lnTo>
                    <a:pt x="1801" y="1634"/>
                  </a:lnTo>
                  <a:lnTo>
                    <a:pt x="1804" y="1614"/>
                  </a:lnTo>
                  <a:lnTo>
                    <a:pt x="1805" y="1592"/>
                  </a:lnTo>
                  <a:lnTo>
                    <a:pt x="1806" y="1572"/>
                  </a:lnTo>
                  <a:lnTo>
                    <a:pt x="1805" y="1551"/>
                  </a:lnTo>
                  <a:lnTo>
                    <a:pt x="1804" y="1531"/>
                  </a:lnTo>
                  <a:lnTo>
                    <a:pt x="1801" y="1510"/>
                  </a:lnTo>
                  <a:lnTo>
                    <a:pt x="1796" y="1490"/>
                  </a:lnTo>
                  <a:lnTo>
                    <a:pt x="1792" y="1469"/>
                  </a:lnTo>
                  <a:lnTo>
                    <a:pt x="1786" y="1449"/>
                  </a:lnTo>
                  <a:lnTo>
                    <a:pt x="1779" y="1429"/>
                  </a:lnTo>
                  <a:lnTo>
                    <a:pt x="1771" y="1409"/>
                  </a:lnTo>
                  <a:lnTo>
                    <a:pt x="1762" y="1389"/>
                  </a:lnTo>
                  <a:lnTo>
                    <a:pt x="1750" y="1369"/>
                  </a:lnTo>
                  <a:lnTo>
                    <a:pt x="1739" y="1350"/>
                  </a:lnTo>
                  <a:lnTo>
                    <a:pt x="1726" y="1331"/>
                  </a:lnTo>
                  <a:lnTo>
                    <a:pt x="1711" y="1312"/>
                  </a:lnTo>
                  <a:lnTo>
                    <a:pt x="1696" y="1294"/>
                  </a:lnTo>
                  <a:lnTo>
                    <a:pt x="1680" y="1276"/>
                  </a:lnTo>
                  <a:lnTo>
                    <a:pt x="1662" y="1259"/>
                  </a:lnTo>
                  <a:lnTo>
                    <a:pt x="1643" y="1241"/>
                  </a:lnTo>
                  <a:lnTo>
                    <a:pt x="1622" y="1225"/>
                  </a:lnTo>
                  <a:lnTo>
                    <a:pt x="1602" y="1209"/>
                  </a:lnTo>
                  <a:lnTo>
                    <a:pt x="1580" y="1195"/>
                  </a:lnTo>
                  <a:lnTo>
                    <a:pt x="1559" y="1182"/>
                  </a:lnTo>
                  <a:lnTo>
                    <a:pt x="1537" y="1170"/>
                  </a:lnTo>
                  <a:lnTo>
                    <a:pt x="1516" y="1159"/>
                  </a:lnTo>
                  <a:lnTo>
                    <a:pt x="1494" y="1150"/>
                  </a:lnTo>
                  <a:lnTo>
                    <a:pt x="1473" y="1142"/>
                  </a:lnTo>
                  <a:lnTo>
                    <a:pt x="1451" y="1136"/>
                  </a:lnTo>
                  <a:lnTo>
                    <a:pt x="1430" y="1130"/>
                  </a:lnTo>
                  <a:lnTo>
                    <a:pt x="1408" y="1126"/>
                  </a:lnTo>
                  <a:lnTo>
                    <a:pt x="1387" y="1122"/>
                  </a:lnTo>
                  <a:lnTo>
                    <a:pt x="1365" y="1120"/>
                  </a:lnTo>
                  <a:lnTo>
                    <a:pt x="1344" y="1119"/>
                  </a:lnTo>
                  <a:lnTo>
                    <a:pt x="1323" y="1119"/>
                  </a:lnTo>
                  <a:lnTo>
                    <a:pt x="1302" y="1120"/>
                  </a:lnTo>
                  <a:lnTo>
                    <a:pt x="1281" y="1123"/>
                  </a:lnTo>
                  <a:lnTo>
                    <a:pt x="1261" y="1127"/>
                  </a:lnTo>
                  <a:lnTo>
                    <a:pt x="1242" y="1132"/>
                  </a:lnTo>
                  <a:lnTo>
                    <a:pt x="1221" y="1137"/>
                  </a:lnTo>
                  <a:lnTo>
                    <a:pt x="1202" y="1143"/>
                  </a:lnTo>
                  <a:lnTo>
                    <a:pt x="1182" y="1151"/>
                  </a:lnTo>
                  <a:lnTo>
                    <a:pt x="1164" y="1159"/>
                  </a:lnTo>
                  <a:lnTo>
                    <a:pt x="1144" y="1169"/>
                  </a:lnTo>
                  <a:lnTo>
                    <a:pt x="1127" y="1179"/>
                  </a:lnTo>
                  <a:lnTo>
                    <a:pt x="1108" y="1190"/>
                  </a:lnTo>
                  <a:lnTo>
                    <a:pt x="1092" y="1202"/>
                  </a:lnTo>
                  <a:lnTo>
                    <a:pt x="1075" y="1216"/>
                  </a:lnTo>
                  <a:lnTo>
                    <a:pt x="1058" y="1230"/>
                  </a:lnTo>
                  <a:lnTo>
                    <a:pt x="1043" y="1244"/>
                  </a:lnTo>
                  <a:lnTo>
                    <a:pt x="1028" y="1260"/>
                  </a:lnTo>
                  <a:lnTo>
                    <a:pt x="1013" y="1276"/>
                  </a:lnTo>
                  <a:lnTo>
                    <a:pt x="999" y="1293"/>
                  </a:lnTo>
                  <a:close/>
                  <a:moveTo>
                    <a:pt x="1547" y="1322"/>
                  </a:moveTo>
                  <a:lnTo>
                    <a:pt x="1559" y="1332"/>
                  </a:lnTo>
                  <a:lnTo>
                    <a:pt x="1571" y="1344"/>
                  </a:lnTo>
                  <a:lnTo>
                    <a:pt x="1582" y="1355"/>
                  </a:lnTo>
                  <a:lnTo>
                    <a:pt x="1593" y="1366"/>
                  </a:lnTo>
                  <a:lnTo>
                    <a:pt x="1602" y="1377"/>
                  </a:lnTo>
                  <a:lnTo>
                    <a:pt x="1611" y="1390"/>
                  </a:lnTo>
                  <a:lnTo>
                    <a:pt x="1619" y="1402"/>
                  </a:lnTo>
                  <a:lnTo>
                    <a:pt x="1626" y="1414"/>
                  </a:lnTo>
                  <a:lnTo>
                    <a:pt x="1634" y="1426"/>
                  </a:lnTo>
                  <a:lnTo>
                    <a:pt x="1640" y="1440"/>
                  </a:lnTo>
                  <a:lnTo>
                    <a:pt x="1645" y="1453"/>
                  </a:lnTo>
                  <a:lnTo>
                    <a:pt x="1649" y="1466"/>
                  </a:lnTo>
                  <a:lnTo>
                    <a:pt x="1653" y="1480"/>
                  </a:lnTo>
                  <a:lnTo>
                    <a:pt x="1656" y="1494"/>
                  </a:lnTo>
                  <a:lnTo>
                    <a:pt x="1658" y="1507"/>
                  </a:lnTo>
                  <a:lnTo>
                    <a:pt x="1660" y="1522"/>
                  </a:lnTo>
                  <a:lnTo>
                    <a:pt x="1661" y="1536"/>
                  </a:lnTo>
                  <a:lnTo>
                    <a:pt x="1661" y="1550"/>
                  </a:lnTo>
                  <a:lnTo>
                    <a:pt x="1660" y="1565"/>
                  </a:lnTo>
                  <a:lnTo>
                    <a:pt x="1659" y="1579"/>
                  </a:lnTo>
                  <a:lnTo>
                    <a:pt x="1657" y="1593"/>
                  </a:lnTo>
                  <a:lnTo>
                    <a:pt x="1654" y="1608"/>
                  </a:lnTo>
                  <a:lnTo>
                    <a:pt x="1650" y="1622"/>
                  </a:lnTo>
                  <a:lnTo>
                    <a:pt x="1646" y="1636"/>
                  </a:lnTo>
                  <a:lnTo>
                    <a:pt x="1641" y="1651"/>
                  </a:lnTo>
                  <a:lnTo>
                    <a:pt x="1635" y="1665"/>
                  </a:lnTo>
                  <a:lnTo>
                    <a:pt x="1627" y="1679"/>
                  </a:lnTo>
                  <a:lnTo>
                    <a:pt x="1620" y="1694"/>
                  </a:lnTo>
                  <a:lnTo>
                    <a:pt x="1612" y="1708"/>
                  </a:lnTo>
                  <a:lnTo>
                    <a:pt x="1604" y="1722"/>
                  </a:lnTo>
                  <a:lnTo>
                    <a:pt x="1594" y="1737"/>
                  </a:lnTo>
                  <a:lnTo>
                    <a:pt x="1583" y="1750"/>
                  </a:lnTo>
                  <a:lnTo>
                    <a:pt x="1572" y="1763"/>
                  </a:lnTo>
                  <a:lnTo>
                    <a:pt x="1561" y="1777"/>
                  </a:lnTo>
                  <a:lnTo>
                    <a:pt x="1550" y="1789"/>
                  </a:lnTo>
                  <a:lnTo>
                    <a:pt x="1537" y="1800"/>
                  </a:lnTo>
                  <a:lnTo>
                    <a:pt x="1525" y="1810"/>
                  </a:lnTo>
                  <a:lnTo>
                    <a:pt x="1513" y="1821"/>
                  </a:lnTo>
                  <a:lnTo>
                    <a:pt x="1501" y="1830"/>
                  </a:lnTo>
                  <a:lnTo>
                    <a:pt x="1488" y="1838"/>
                  </a:lnTo>
                  <a:lnTo>
                    <a:pt x="1475" y="1846"/>
                  </a:lnTo>
                  <a:lnTo>
                    <a:pt x="1462" y="1853"/>
                  </a:lnTo>
                  <a:lnTo>
                    <a:pt x="1448" y="1859"/>
                  </a:lnTo>
                  <a:lnTo>
                    <a:pt x="1435" y="1866"/>
                  </a:lnTo>
                  <a:lnTo>
                    <a:pt x="1422" y="1870"/>
                  </a:lnTo>
                  <a:lnTo>
                    <a:pt x="1407" y="1874"/>
                  </a:lnTo>
                  <a:lnTo>
                    <a:pt x="1394" y="1878"/>
                  </a:lnTo>
                  <a:lnTo>
                    <a:pt x="1380" y="1880"/>
                  </a:lnTo>
                  <a:lnTo>
                    <a:pt x="1366" y="1882"/>
                  </a:lnTo>
                  <a:lnTo>
                    <a:pt x="1352" y="1883"/>
                  </a:lnTo>
                  <a:lnTo>
                    <a:pt x="1338" y="1884"/>
                  </a:lnTo>
                  <a:lnTo>
                    <a:pt x="1323" y="1883"/>
                  </a:lnTo>
                  <a:lnTo>
                    <a:pt x="1310" y="1882"/>
                  </a:lnTo>
                  <a:lnTo>
                    <a:pt x="1296" y="1880"/>
                  </a:lnTo>
                  <a:lnTo>
                    <a:pt x="1281" y="1877"/>
                  </a:lnTo>
                  <a:lnTo>
                    <a:pt x="1268" y="1874"/>
                  </a:lnTo>
                  <a:lnTo>
                    <a:pt x="1254" y="1870"/>
                  </a:lnTo>
                  <a:lnTo>
                    <a:pt x="1239" y="1865"/>
                  </a:lnTo>
                  <a:lnTo>
                    <a:pt x="1226" y="1858"/>
                  </a:lnTo>
                  <a:lnTo>
                    <a:pt x="1213" y="1852"/>
                  </a:lnTo>
                  <a:lnTo>
                    <a:pt x="1199" y="1845"/>
                  </a:lnTo>
                  <a:lnTo>
                    <a:pt x="1185" y="1837"/>
                  </a:lnTo>
                  <a:lnTo>
                    <a:pt x="1172" y="1828"/>
                  </a:lnTo>
                  <a:lnTo>
                    <a:pt x="1159" y="1817"/>
                  </a:lnTo>
                  <a:lnTo>
                    <a:pt x="1146" y="1807"/>
                  </a:lnTo>
                  <a:lnTo>
                    <a:pt x="1134" y="1797"/>
                  </a:lnTo>
                  <a:lnTo>
                    <a:pt x="1123" y="1786"/>
                  </a:lnTo>
                  <a:lnTo>
                    <a:pt x="1113" y="1774"/>
                  </a:lnTo>
                  <a:lnTo>
                    <a:pt x="1103" y="1762"/>
                  </a:lnTo>
                  <a:lnTo>
                    <a:pt x="1094" y="1751"/>
                  </a:lnTo>
                  <a:lnTo>
                    <a:pt x="1086" y="1739"/>
                  </a:lnTo>
                  <a:lnTo>
                    <a:pt x="1079" y="1726"/>
                  </a:lnTo>
                  <a:lnTo>
                    <a:pt x="1072" y="1713"/>
                  </a:lnTo>
                  <a:lnTo>
                    <a:pt x="1065" y="1700"/>
                  </a:lnTo>
                  <a:lnTo>
                    <a:pt x="1060" y="1687"/>
                  </a:lnTo>
                  <a:lnTo>
                    <a:pt x="1056" y="1673"/>
                  </a:lnTo>
                  <a:lnTo>
                    <a:pt x="1052" y="1660"/>
                  </a:lnTo>
                  <a:lnTo>
                    <a:pt x="1049" y="1647"/>
                  </a:lnTo>
                  <a:lnTo>
                    <a:pt x="1047" y="1632"/>
                  </a:lnTo>
                  <a:lnTo>
                    <a:pt x="1045" y="1619"/>
                  </a:lnTo>
                  <a:lnTo>
                    <a:pt x="1044" y="1605"/>
                  </a:lnTo>
                  <a:lnTo>
                    <a:pt x="1044" y="1590"/>
                  </a:lnTo>
                  <a:lnTo>
                    <a:pt x="1045" y="1576"/>
                  </a:lnTo>
                  <a:lnTo>
                    <a:pt x="1046" y="1562"/>
                  </a:lnTo>
                  <a:lnTo>
                    <a:pt x="1048" y="1547"/>
                  </a:lnTo>
                  <a:lnTo>
                    <a:pt x="1051" y="1533"/>
                  </a:lnTo>
                  <a:lnTo>
                    <a:pt x="1055" y="1519"/>
                  </a:lnTo>
                  <a:lnTo>
                    <a:pt x="1059" y="1503"/>
                  </a:lnTo>
                  <a:lnTo>
                    <a:pt x="1064" y="1489"/>
                  </a:lnTo>
                  <a:lnTo>
                    <a:pt x="1071" y="1475"/>
                  </a:lnTo>
                  <a:lnTo>
                    <a:pt x="1078" y="1460"/>
                  </a:lnTo>
                  <a:lnTo>
                    <a:pt x="1085" y="1446"/>
                  </a:lnTo>
                  <a:lnTo>
                    <a:pt x="1093" y="1432"/>
                  </a:lnTo>
                  <a:lnTo>
                    <a:pt x="1102" y="1417"/>
                  </a:lnTo>
                  <a:lnTo>
                    <a:pt x="1111" y="1404"/>
                  </a:lnTo>
                  <a:lnTo>
                    <a:pt x="1122" y="1390"/>
                  </a:lnTo>
                  <a:lnTo>
                    <a:pt x="1133" y="1376"/>
                  </a:lnTo>
                  <a:lnTo>
                    <a:pt x="1144" y="1363"/>
                  </a:lnTo>
                  <a:lnTo>
                    <a:pt x="1156" y="1352"/>
                  </a:lnTo>
                  <a:lnTo>
                    <a:pt x="1168" y="1340"/>
                  </a:lnTo>
                  <a:lnTo>
                    <a:pt x="1180" y="1329"/>
                  </a:lnTo>
                  <a:lnTo>
                    <a:pt x="1192" y="1319"/>
                  </a:lnTo>
                  <a:lnTo>
                    <a:pt x="1205" y="1310"/>
                  </a:lnTo>
                  <a:lnTo>
                    <a:pt x="1217" y="1302"/>
                  </a:lnTo>
                  <a:lnTo>
                    <a:pt x="1230" y="1294"/>
                  </a:lnTo>
                  <a:lnTo>
                    <a:pt x="1244" y="1287"/>
                  </a:lnTo>
                  <a:lnTo>
                    <a:pt x="1257" y="1280"/>
                  </a:lnTo>
                  <a:lnTo>
                    <a:pt x="1270" y="1275"/>
                  </a:lnTo>
                  <a:lnTo>
                    <a:pt x="1283" y="1270"/>
                  </a:lnTo>
                  <a:lnTo>
                    <a:pt x="1298" y="1266"/>
                  </a:lnTo>
                  <a:lnTo>
                    <a:pt x="1311" y="1263"/>
                  </a:lnTo>
                  <a:lnTo>
                    <a:pt x="1325" y="1260"/>
                  </a:lnTo>
                  <a:lnTo>
                    <a:pt x="1339" y="1258"/>
                  </a:lnTo>
                  <a:lnTo>
                    <a:pt x="1353" y="1257"/>
                  </a:lnTo>
                  <a:lnTo>
                    <a:pt x="1367" y="1257"/>
                  </a:lnTo>
                  <a:lnTo>
                    <a:pt x="1382" y="1257"/>
                  </a:lnTo>
                  <a:lnTo>
                    <a:pt x="1395" y="1258"/>
                  </a:lnTo>
                  <a:lnTo>
                    <a:pt x="1409" y="1260"/>
                  </a:lnTo>
                  <a:lnTo>
                    <a:pt x="1424" y="1263"/>
                  </a:lnTo>
                  <a:lnTo>
                    <a:pt x="1438" y="1266"/>
                  </a:lnTo>
                  <a:lnTo>
                    <a:pt x="1451" y="1271"/>
                  </a:lnTo>
                  <a:lnTo>
                    <a:pt x="1466" y="1275"/>
                  </a:lnTo>
                  <a:lnTo>
                    <a:pt x="1479" y="1281"/>
                  </a:lnTo>
                  <a:lnTo>
                    <a:pt x="1493" y="1288"/>
                  </a:lnTo>
                  <a:lnTo>
                    <a:pt x="1507" y="1295"/>
                  </a:lnTo>
                  <a:lnTo>
                    <a:pt x="1520" y="1304"/>
                  </a:lnTo>
                  <a:lnTo>
                    <a:pt x="1533" y="1313"/>
                  </a:lnTo>
                  <a:lnTo>
                    <a:pt x="1547" y="1322"/>
                  </a:lnTo>
                  <a:close/>
                  <a:moveTo>
                    <a:pt x="2174" y="1660"/>
                  </a:moveTo>
                  <a:lnTo>
                    <a:pt x="1916" y="1529"/>
                  </a:lnTo>
                  <a:lnTo>
                    <a:pt x="1861" y="1637"/>
                  </a:lnTo>
                  <a:lnTo>
                    <a:pt x="1980" y="1698"/>
                  </a:lnTo>
                  <a:lnTo>
                    <a:pt x="1708" y="2229"/>
                  </a:lnTo>
                  <a:lnTo>
                    <a:pt x="1591" y="2169"/>
                  </a:lnTo>
                  <a:lnTo>
                    <a:pt x="1535" y="2277"/>
                  </a:lnTo>
                  <a:lnTo>
                    <a:pt x="1906" y="2466"/>
                  </a:lnTo>
                  <a:lnTo>
                    <a:pt x="1961" y="2358"/>
                  </a:lnTo>
                  <a:lnTo>
                    <a:pt x="1848" y="2300"/>
                  </a:lnTo>
                  <a:lnTo>
                    <a:pt x="2059" y="1887"/>
                  </a:lnTo>
                  <a:lnTo>
                    <a:pt x="2071" y="1881"/>
                  </a:lnTo>
                  <a:lnTo>
                    <a:pt x="2084" y="1875"/>
                  </a:lnTo>
                  <a:lnTo>
                    <a:pt x="2099" y="1869"/>
                  </a:lnTo>
                  <a:lnTo>
                    <a:pt x="2115" y="1864"/>
                  </a:lnTo>
                  <a:lnTo>
                    <a:pt x="2132" y="1858"/>
                  </a:lnTo>
                  <a:lnTo>
                    <a:pt x="2150" y="1854"/>
                  </a:lnTo>
                  <a:lnTo>
                    <a:pt x="2168" y="1851"/>
                  </a:lnTo>
                  <a:lnTo>
                    <a:pt x="2186" y="1848"/>
                  </a:lnTo>
                  <a:lnTo>
                    <a:pt x="2205" y="1846"/>
                  </a:lnTo>
                  <a:lnTo>
                    <a:pt x="2223" y="1845"/>
                  </a:lnTo>
                  <a:lnTo>
                    <a:pt x="2242" y="1845"/>
                  </a:lnTo>
                  <a:lnTo>
                    <a:pt x="2259" y="1846"/>
                  </a:lnTo>
                  <a:lnTo>
                    <a:pt x="2277" y="1848"/>
                  </a:lnTo>
                  <a:lnTo>
                    <a:pt x="2293" y="1851"/>
                  </a:lnTo>
                  <a:lnTo>
                    <a:pt x="2308" y="1856"/>
                  </a:lnTo>
                  <a:lnTo>
                    <a:pt x="2323" y="1863"/>
                  </a:lnTo>
                  <a:lnTo>
                    <a:pt x="2339" y="1871"/>
                  </a:lnTo>
                  <a:lnTo>
                    <a:pt x="2353" y="1881"/>
                  </a:lnTo>
                  <a:lnTo>
                    <a:pt x="2366" y="1891"/>
                  </a:lnTo>
                  <a:lnTo>
                    <a:pt x="2377" y="1901"/>
                  </a:lnTo>
                  <a:lnTo>
                    <a:pt x="2386" y="1913"/>
                  </a:lnTo>
                  <a:lnTo>
                    <a:pt x="2393" y="1924"/>
                  </a:lnTo>
                  <a:lnTo>
                    <a:pt x="2399" y="1936"/>
                  </a:lnTo>
                  <a:lnTo>
                    <a:pt x="2404" y="1949"/>
                  </a:lnTo>
                  <a:lnTo>
                    <a:pt x="2406" y="1962"/>
                  </a:lnTo>
                  <a:lnTo>
                    <a:pt x="2407" y="1975"/>
                  </a:lnTo>
                  <a:lnTo>
                    <a:pt x="2407" y="1989"/>
                  </a:lnTo>
                  <a:lnTo>
                    <a:pt x="2405" y="2004"/>
                  </a:lnTo>
                  <a:lnTo>
                    <a:pt x="2400" y="2018"/>
                  </a:lnTo>
                  <a:lnTo>
                    <a:pt x="2395" y="2033"/>
                  </a:lnTo>
                  <a:lnTo>
                    <a:pt x="2389" y="2050"/>
                  </a:lnTo>
                  <a:lnTo>
                    <a:pt x="2382" y="2066"/>
                  </a:lnTo>
                  <a:lnTo>
                    <a:pt x="2177" y="2467"/>
                  </a:lnTo>
                  <a:lnTo>
                    <a:pt x="2067" y="2411"/>
                  </a:lnTo>
                  <a:lnTo>
                    <a:pt x="2011" y="2520"/>
                  </a:lnTo>
                  <a:lnTo>
                    <a:pt x="2368" y="2702"/>
                  </a:lnTo>
                  <a:lnTo>
                    <a:pt x="2423" y="2593"/>
                  </a:lnTo>
                  <a:lnTo>
                    <a:pt x="2317" y="2538"/>
                  </a:lnTo>
                  <a:lnTo>
                    <a:pt x="2526" y="2126"/>
                  </a:lnTo>
                  <a:lnTo>
                    <a:pt x="2539" y="2119"/>
                  </a:lnTo>
                  <a:lnTo>
                    <a:pt x="2553" y="2113"/>
                  </a:lnTo>
                  <a:lnTo>
                    <a:pt x="2567" y="2107"/>
                  </a:lnTo>
                  <a:lnTo>
                    <a:pt x="2584" y="2102"/>
                  </a:lnTo>
                  <a:lnTo>
                    <a:pt x="2600" y="2097"/>
                  </a:lnTo>
                  <a:lnTo>
                    <a:pt x="2618" y="2093"/>
                  </a:lnTo>
                  <a:lnTo>
                    <a:pt x="2636" y="2090"/>
                  </a:lnTo>
                  <a:lnTo>
                    <a:pt x="2654" y="2087"/>
                  </a:lnTo>
                  <a:lnTo>
                    <a:pt x="2673" y="2085"/>
                  </a:lnTo>
                  <a:lnTo>
                    <a:pt x="2691" y="2084"/>
                  </a:lnTo>
                  <a:lnTo>
                    <a:pt x="2710" y="2084"/>
                  </a:lnTo>
                  <a:lnTo>
                    <a:pt x="2728" y="2085"/>
                  </a:lnTo>
                  <a:lnTo>
                    <a:pt x="2744" y="2087"/>
                  </a:lnTo>
                  <a:lnTo>
                    <a:pt x="2761" y="2090"/>
                  </a:lnTo>
                  <a:lnTo>
                    <a:pt x="2776" y="2095"/>
                  </a:lnTo>
                  <a:lnTo>
                    <a:pt x="2791" y="2101"/>
                  </a:lnTo>
                  <a:lnTo>
                    <a:pt x="2807" y="2109"/>
                  </a:lnTo>
                  <a:lnTo>
                    <a:pt x="2821" y="2119"/>
                  </a:lnTo>
                  <a:lnTo>
                    <a:pt x="2835" y="2130"/>
                  </a:lnTo>
                  <a:lnTo>
                    <a:pt x="2845" y="2140"/>
                  </a:lnTo>
                  <a:lnTo>
                    <a:pt x="2854" y="2151"/>
                  </a:lnTo>
                  <a:lnTo>
                    <a:pt x="2861" y="2162"/>
                  </a:lnTo>
                  <a:lnTo>
                    <a:pt x="2867" y="2175"/>
                  </a:lnTo>
                  <a:lnTo>
                    <a:pt x="2871" y="2187"/>
                  </a:lnTo>
                  <a:lnTo>
                    <a:pt x="2874" y="2200"/>
                  </a:lnTo>
                  <a:lnTo>
                    <a:pt x="2876" y="2214"/>
                  </a:lnTo>
                  <a:lnTo>
                    <a:pt x="2874" y="2228"/>
                  </a:lnTo>
                  <a:lnTo>
                    <a:pt x="2872" y="2242"/>
                  </a:lnTo>
                  <a:lnTo>
                    <a:pt x="2869" y="2257"/>
                  </a:lnTo>
                  <a:lnTo>
                    <a:pt x="2864" y="2272"/>
                  </a:lnTo>
                  <a:lnTo>
                    <a:pt x="2858" y="2288"/>
                  </a:lnTo>
                  <a:lnTo>
                    <a:pt x="2850" y="2305"/>
                  </a:lnTo>
                  <a:lnTo>
                    <a:pt x="2645" y="2706"/>
                  </a:lnTo>
                  <a:lnTo>
                    <a:pt x="2532" y="2649"/>
                  </a:lnTo>
                  <a:lnTo>
                    <a:pt x="2476" y="2757"/>
                  </a:lnTo>
                  <a:lnTo>
                    <a:pt x="2835" y="2939"/>
                  </a:lnTo>
                  <a:lnTo>
                    <a:pt x="2890" y="2831"/>
                  </a:lnTo>
                  <a:lnTo>
                    <a:pt x="2784" y="2777"/>
                  </a:lnTo>
                  <a:lnTo>
                    <a:pt x="2982" y="2390"/>
                  </a:lnTo>
                  <a:lnTo>
                    <a:pt x="2993" y="2365"/>
                  </a:lnTo>
                  <a:lnTo>
                    <a:pt x="3003" y="2340"/>
                  </a:lnTo>
                  <a:lnTo>
                    <a:pt x="3013" y="2314"/>
                  </a:lnTo>
                  <a:lnTo>
                    <a:pt x="3019" y="2287"/>
                  </a:lnTo>
                  <a:lnTo>
                    <a:pt x="3022" y="2274"/>
                  </a:lnTo>
                  <a:lnTo>
                    <a:pt x="3024" y="2261"/>
                  </a:lnTo>
                  <a:lnTo>
                    <a:pt x="3026" y="2247"/>
                  </a:lnTo>
                  <a:lnTo>
                    <a:pt x="3027" y="2234"/>
                  </a:lnTo>
                  <a:lnTo>
                    <a:pt x="3027" y="2221"/>
                  </a:lnTo>
                  <a:lnTo>
                    <a:pt x="3027" y="2207"/>
                  </a:lnTo>
                  <a:lnTo>
                    <a:pt x="3027" y="2194"/>
                  </a:lnTo>
                  <a:lnTo>
                    <a:pt x="3025" y="2182"/>
                  </a:lnTo>
                  <a:lnTo>
                    <a:pt x="3023" y="2169"/>
                  </a:lnTo>
                  <a:lnTo>
                    <a:pt x="3021" y="2156"/>
                  </a:lnTo>
                  <a:lnTo>
                    <a:pt x="3018" y="2144"/>
                  </a:lnTo>
                  <a:lnTo>
                    <a:pt x="3014" y="2132"/>
                  </a:lnTo>
                  <a:lnTo>
                    <a:pt x="3009" y="2119"/>
                  </a:lnTo>
                  <a:lnTo>
                    <a:pt x="3003" y="2108"/>
                  </a:lnTo>
                  <a:lnTo>
                    <a:pt x="2997" y="2097"/>
                  </a:lnTo>
                  <a:lnTo>
                    <a:pt x="2990" y="2086"/>
                  </a:lnTo>
                  <a:lnTo>
                    <a:pt x="2983" y="2075"/>
                  </a:lnTo>
                  <a:lnTo>
                    <a:pt x="2975" y="2064"/>
                  </a:lnTo>
                  <a:lnTo>
                    <a:pt x="2965" y="2055"/>
                  </a:lnTo>
                  <a:lnTo>
                    <a:pt x="2954" y="2046"/>
                  </a:lnTo>
                  <a:lnTo>
                    <a:pt x="2944" y="2037"/>
                  </a:lnTo>
                  <a:lnTo>
                    <a:pt x="2932" y="2027"/>
                  </a:lnTo>
                  <a:lnTo>
                    <a:pt x="2919" y="2019"/>
                  </a:lnTo>
                  <a:lnTo>
                    <a:pt x="2905" y="2012"/>
                  </a:lnTo>
                  <a:lnTo>
                    <a:pt x="2883" y="2002"/>
                  </a:lnTo>
                  <a:lnTo>
                    <a:pt x="2861" y="1993"/>
                  </a:lnTo>
                  <a:lnTo>
                    <a:pt x="2841" y="1985"/>
                  </a:lnTo>
                  <a:lnTo>
                    <a:pt x="2819" y="1979"/>
                  </a:lnTo>
                  <a:lnTo>
                    <a:pt x="2799" y="1975"/>
                  </a:lnTo>
                  <a:lnTo>
                    <a:pt x="2778" y="1972"/>
                  </a:lnTo>
                  <a:lnTo>
                    <a:pt x="2758" y="1970"/>
                  </a:lnTo>
                  <a:lnTo>
                    <a:pt x="2737" y="1970"/>
                  </a:lnTo>
                  <a:lnTo>
                    <a:pt x="2717" y="1971"/>
                  </a:lnTo>
                  <a:lnTo>
                    <a:pt x="2695" y="1973"/>
                  </a:lnTo>
                  <a:lnTo>
                    <a:pt x="2674" y="1975"/>
                  </a:lnTo>
                  <a:lnTo>
                    <a:pt x="2652" y="1979"/>
                  </a:lnTo>
                  <a:lnTo>
                    <a:pt x="2630" y="1984"/>
                  </a:lnTo>
                  <a:lnTo>
                    <a:pt x="2606" y="1990"/>
                  </a:lnTo>
                  <a:lnTo>
                    <a:pt x="2583" y="1997"/>
                  </a:lnTo>
                  <a:lnTo>
                    <a:pt x="2558" y="2005"/>
                  </a:lnTo>
                  <a:lnTo>
                    <a:pt x="2557" y="1985"/>
                  </a:lnTo>
                  <a:lnTo>
                    <a:pt x="2556" y="1967"/>
                  </a:lnTo>
                  <a:lnTo>
                    <a:pt x="2553" y="1949"/>
                  </a:lnTo>
                  <a:lnTo>
                    <a:pt x="2549" y="1931"/>
                  </a:lnTo>
                  <a:lnTo>
                    <a:pt x="2545" y="1914"/>
                  </a:lnTo>
                  <a:lnTo>
                    <a:pt x="2539" y="1896"/>
                  </a:lnTo>
                  <a:lnTo>
                    <a:pt x="2532" y="1880"/>
                  </a:lnTo>
                  <a:lnTo>
                    <a:pt x="2523" y="1864"/>
                  </a:lnTo>
                  <a:lnTo>
                    <a:pt x="2514" y="1849"/>
                  </a:lnTo>
                  <a:lnTo>
                    <a:pt x="2504" y="1834"/>
                  </a:lnTo>
                  <a:lnTo>
                    <a:pt x="2493" y="1821"/>
                  </a:lnTo>
                  <a:lnTo>
                    <a:pt x="2479" y="1807"/>
                  </a:lnTo>
                  <a:lnTo>
                    <a:pt x="2466" y="1795"/>
                  </a:lnTo>
                  <a:lnTo>
                    <a:pt x="2452" y="1784"/>
                  </a:lnTo>
                  <a:lnTo>
                    <a:pt x="2435" y="1773"/>
                  </a:lnTo>
                  <a:lnTo>
                    <a:pt x="2419" y="1764"/>
                  </a:lnTo>
                  <a:lnTo>
                    <a:pt x="2403" y="1757"/>
                  </a:lnTo>
                  <a:lnTo>
                    <a:pt x="2385" y="1751"/>
                  </a:lnTo>
                  <a:lnTo>
                    <a:pt x="2367" y="1746"/>
                  </a:lnTo>
                  <a:lnTo>
                    <a:pt x="2348" y="1742"/>
                  </a:lnTo>
                  <a:lnTo>
                    <a:pt x="2329" y="1740"/>
                  </a:lnTo>
                  <a:lnTo>
                    <a:pt x="2309" y="1738"/>
                  </a:lnTo>
                  <a:lnTo>
                    <a:pt x="2289" y="1737"/>
                  </a:lnTo>
                  <a:lnTo>
                    <a:pt x="2268" y="1737"/>
                  </a:lnTo>
                  <a:lnTo>
                    <a:pt x="2249" y="1738"/>
                  </a:lnTo>
                  <a:lnTo>
                    <a:pt x="2228" y="1740"/>
                  </a:lnTo>
                  <a:lnTo>
                    <a:pt x="2209" y="1743"/>
                  </a:lnTo>
                  <a:lnTo>
                    <a:pt x="2190" y="1746"/>
                  </a:lnTo>
                  <a:lnTo>
                    <a:pt x="2171" y="1750"/>
                  </a:lnTo>
                  <a:lnTo>
                    <a:pt x="2153" y="1754"/>
                  </a:lnTo>
                  <a:lnTo>
                    <a:pt x="2136" y="1760"/>
                  </a:lnTo>
                  <a:lnTo>
                    <a:pt x="2120" y="1765"/>
                  </a:lnTo>
                  <a:lnTo>
                    <a:pt x="2174" y="1660"/>
                  </a:lnTo>
                  <a:close/>
                  <a:moveTo>
                    <a:pt x="3900" y="2880"/>
                  </a:moveTo>
                  <a:lnTo>
                    <a:pt x="3894" y="2896"/>
                  </a:lnTo>
                  <a:lnTo>
                    <a:pt x="3888" y="2912"/>
                  </a:lnTo>
                  <a:lnTo>
                    <a:pt x="3881" y="2927"/>
                  </a:lnTo>
                  <a:lnTo>
                    <a:pt x="3873" y="2941"/>
                  </a:lnTo>
                  <a:lnTo>
                    <a:pt x="3865" y="2955"/>
                  </a:lnTo>
                  <a:lnTo>
                    <a:pt x="3856" y="2968"/>
                  </a:lnTo>
                  <a:lnTo>
                    <a:pt x="3847" y="2981"/>
                  </a:lnTo>
                  <a:lnTo>
                    <a:pt x="3838" y="2993"/>
                  </a:lnTo>
                  <a:lnTo>
                    <a:pt x="3828" y="3005"/>
                  </a:lnTo>
                  <a:lnTo>
                    <a:pt x="3818" y="3015"/>
                  </a:lnTo>
                  <a:lnTo>
                    <a:pt x="3807" y="3025"/>
                  </a:lnTo>
                  <a:lnTo>
                    <a:pt x="3797" y="3036"/>
                  </a:lnTo>
                  <a:lnTo>
                    <a:pt x="3786" y="3044"/>
                  </a:lnTo>
                  <a:lnTo>
                    <a:pt x="3774" y="3052"/>
                  </a:lnTo>
                  <a:lnTo>
                    <a:pt x="3762" y="3060"/>
                  </a:lnTo>
                  <a:lnTo>
                    <a:pt x="3751" y="3067"/>
                  </a:lnTo>
                  <a:lnTo>
                    <a:pt x="3739" y="3073"/>
                  </a:lnTo>
                  <a:lnTo>
                    <a:pt x="3725" y="3079"/>
                  </a:lnTo>
                  <a:lnTo>
                    <a:pt x="3713" y="3084"/>
                  </a:lnTo>
                  <a:lnTo>
                    <a:pt x="3701" y="3088"/>
                  </a:lnTo>
                  <a:lnTo>
                    <a:pt x="3687" y="3092"/>
                  </a:lnTo>
                  <a:lnTo>
                    <a:pt x="3674" y="3095"/>
                  </a:lnTo>
                  <a:lnTo>
                    <a:pt x="3661" y="3097"/>
                  </a:lnTo>
                  <a:lnTo>
                    <a:pt x="3647" y="3098"/>
                  </a:lnTo>
                  <a:lnTo>
                    <a:pt x="3634" y="3099"/>
                  </a:lnTo>
                  <a:lnTo>
                    <a:pt x="3621" y="3099"/>
                  </a:lnTo>
                  <a:lnTo>
                    <a:pt x="3607" y="3098"/>
                  </a:lnTo>
                  <a:lnTo>
                    <a:pt x="3593" y="3097"/>
                  </a:lnTo>
                  <a:lnTo>
                    <a:pt x="3580" y="3095"/>
                  </a:lnTo>
                  <a:lnTo>
                    <a:pt x="3566" y="3092"/>
                  </a:lnTo>
                  <a:lnTo>
                    <a:pt x="3552" y="3088"/>
                  </a:lnTo>
                  <a:lnTo>
                    <a:pt x="3539" y="3084"/>
                  </a:lnTo>
                  <a:lnTo>
                    <a:pt x="3526" y="3078"/>
                  </a:lnTo>
                  <a:lnTo>
                    <a:pt x="3512" y="3072"/>
                  </a:lnTo>
                  <a:lnTo>
                    <a:pt x="3500" y="3065"/>
                  </a:lnTo>
                  <a:lnTo>
                    <a:pt x="3488" y="3059"/>
                  </a:lnTo>
                  <a:lnTo>
                    <a:pt x="3477" y="3051"/>
                  </a:lnTo>
                  <a:lnTo>
                    <a:pt x="3465" y="3043"/>
                  </a:lnTo>
                  <a:lnTo>
                    <a:pt x="3455" y="3035"/>
                  </a:lnTo>
                  <a:lnTo>
                    <a:pt x="3446" y="3024"/>
                  </a:lnTo>
                  <a:lnTo>
                    <a:pt x="3437" y="3015"/>
                  </a:lnTo>
                  <a:lnTo>
                    <a:pt x="3427" y="3005"/>
                  </a:lnTo>
                  <a:lnTo>
                    <a:pt x="3419" y="2995"/>
                  </a:lnTo>
                  <a:lnTo>
                    <a:pt x="3412" y="2983"/>
                  </a:lnTo>
                  <a:lnTo>
                    <a:pt x="3405" y="2972"/>
                  </a:lnTo>
                  <a:lnTo>
                    <a:pt x="3398" y="2960"/>
                  </a:lnTo>
                  <a:lnTo>
                    <a:pt x="3393" y="2948"/>
                  </a:lnTo>
                  <a:lnTo>
                    <a:pt x="3386" y="2934"/>
                  </a:lnTo>
                  <a:lnTo>
                    <a:pt x="3382" y="2922"/>
                  </a:lnTo>
                  <a:lnTo>
                    <a:pt x="3378" y="2909"/>
                  </a:lnTo>
                  <a:lnTo>
                    <a:pt x="3375" y="2894"/>
                  </a:lnTo>
                  <a:lnTo>
                    <a:pt x="3372" y="2881"/>
                  </a:lnTo>
                  <a:lnTo>
                    <a:pt x="3370" y="2867"/>
                  </a:lnTo>
                  <a:lnTo>
                    <a:pt x="3368" y="2851"/>
                  </a:lnTo>
                  <a:lnTo>
                    <a:pt x="3368" y="2837"/>
                  </a:lnTo>
                  <a:lnTo>
                    <a:pt x="3367" y="2822"/>
                  </a:lnTo>
                  <a:lnTo>
                    <a:pt x="3368" y="2806"/>
                  </a:lnTo>
                  <a:lnTo>
                    <a:pt x="3369" y="2791"/>
                  </a:lnTo>
                  <a:lnTo>
                    <a:pt x="3371" y="2776"/>
                  </a:lnTo>
                  <a:lnTo>
                    <a:pt x="3374" y="2759"/>
                  </a:lnTo>
                  <a:lnTo>
                    <a:pt x="3377" y="2744"/>
                  </a:lnTo>
                  <a:lnTo>
                    <a:pt x="3381" y="2727"/>
                  </a:lnTo>
                  <a:lnTo>
                    <a:pt x="3386" y="2711"/>
                  </a:lnTo>
                  <a:lnTo>
                    <a:pt x="3392" y="2695"/>
                  </a:lnTo>
                  <a:lnTo>
                    <a:pt x="3398" y="2679"/>
                  </a:lnTo>
                  <a:lnTo>
                    <a:pt x="3405" y="2663"/>
                  </a:lnTo>
                  <a:lnTo>
                    <a:pt x="3412" y="2649"/>
                  </a:lnTo>
                  <a:lnTo>
                    <a:pt x="3419" y="2634"/>
                  </a:lnTo>
                  <a:lnTo>
                    <a:pt x="3427" y="2620"/>
                  </a:lnTo>
                  <a:lnTo>
                    <a:pt x="3437" y="2607"/>
                  </a:lnTo>
                  <a:lnTo>
                    <a:pt x="3445" y="2594"/>
                  </a:lnTo>
                  <a:lnTo>
                    <a:pt x="3455" y="2582"/>
                  </a:lnTo>
                  <a:lnTo>
                    <a:pt x="3464" y="2571"/>
                  </a:lnTo>
                  <a:lnTo>
                    <a:pt x="3474" y="2561"/>
                  </a:lnTo>
                  <a:lnTo>
                    <a:pt x="3485" y="2550"/>
                  </a:lnTo>
                  <a:lnTo>
                    <a:pt x="3496" y="2540"/>
                  </a:lnTo>
                  <a:lnTo>
                    <a:pt x="3507" y="2531"/>
                  </a:lnTo>
                  <a:lnTo>
                    <a:pt x="3518" y="2523"/>
                  </a:lnTo>
                  <a:lnTo>
                    <a:pt x="3530" y="2516"/>
                  </a:lnTo>
                  <a:lnTo>
                    <a:pt x="3542" y="2508"/>
                  </a:lnTo>
                  <a:lnTo>
                    <a:pt x="3554" y="2502"/>
                  </a:lnTo>
                  <a:lnTo>
                    <a:pt x="3567" y="2496"/>
                  </a:lnTo>
                  <a:lnTo>
                    <a:pt x="3579" y="2491"/>
                  </a:lnTo>
                  <a:lnTo>
                    <a:pt x="3592" y="2487"/>
                  </a:lnTo>
                  <a:lnTo>
                    <a:pt x="3606" y="2484"/>
                  </a:lnTo>
                  <a:lnTo>
                    <a:pt x="3618" y="2481"/>
                  </a:lnTo>
                  <a:lnTo>
                    <a:pt x="3631" y="2479"/>
                  </a:lnTo>
                  <a:lnTo>
                    <a:pt x="3644" y="2477"/>
                  </a:lnTo>
                  <a:lnTo>
                    <a:pt x="3659" y="2477"/>
                  </a:lnTo>
                  <a:lnTo>
                    <a:pt x="3672" y="2477"/>
                  </a:lnTo>
                  <a:lnTo>
                    <a:pt x="3685" y="2477"/>
                  </a:lnTo>
                  <a:lnTo>
                    <a:pt x="3699" y="2479"/>
                  </a:lnTo>
                  <a:lnTo>
                    <a:pt x="3713" y="2481"/>
                  </a:lnTo>
                  <a:lnTo>
                    <a:pt x="3726" y="2484"/>
                  </a:lnTo>
                  <a:lnTo>
                    <a:pt x="3741" y="2488"/>
                  </a:lnTo>
                  <a:lnTo>
                    <a:pt x="3754" y="2492"/>
                  </a:lnTo>
                  <a:lnTo>
                    <a:pt x="3767" y="2497"/>
                  </a:lnTo>
                  <a:lnTo>
                    <a:pt x="3781" y="2503"/>
                  </a:lnTo>
                  <a:lnTo>
                    <a:pt x="3793" y="2509"/>
                  </a:lnTo>
                  <a:lnTo>
                    <a:pt x="3804" y="2517"/>
                  </a:lnTo>
                  <a:lnTo>
                    <a:pt x="3815" y="2525"/>
                  </a:lnTo>
                  <a:lnTo>
                    <a:pt x="3827" y="2533"/>
                  </a:lnTo>
                  <a:lnTo>
                    <a:pt x="3837" y="2541"/>
                  </a:lnTo>
                  <a:lnTo>
                    <a:pt x="3847" y="2550"/>
                  </a:lnTo>
                  <a:lnTo>
                    <a:pt x="3856" y="2561"/>
                  </a:lnTo>
                  <a:lnTo>
                    <a:pt x="3866" y="2571"/>
                  </a:lnTo>
                  <a:lnTo>
                    <a:pt x="3874" y="2581"/>
                  </a:lnTo>
                  <a:lnTo>
                    <a:pt x="3881" y="2592"/>
                  </a:lnTo>
                  <a:lnTo>
                    <a:pt x="3888" y="2604"/>
                  </a:lnTo>
                  <a:lnTo>
                    <a:pt x="3894" y="2616"/>
                  </a:lnTo>
                  <a:lnTo>
                    <a:pt x="3900" y="2628"/>
                  </a:lnTo>
                  <a:lnTo>
                    <a:pt x="3905" y="2640"/>
                  </a:lnTo>
                  <a:lnTo>
                    <a:pt x="3911" y="2654"/>
                  </a:lnTo>
                  <a:lnTo>
                    <a:pt x="3915" y="2667"/>
                  </a:lnTo>
                  <a:lnTo>
                    <a:pt x="3918" y="2680"/>
                  </a:lnTo>
                  <a:lnTo>
                    <a:pt x="3921" y="2695"/>
                  </a:lnTo>
                  <a:lnTo>
                    <a:pt x="3923" y="2709"/>
                  </a:lnTo>
                  <a:lnTo>
                    <a:pt x="3924" y="2723"/>
                  </a:lnTo>
                  <a:lnTo>
                    <a:pt x="3925" y="2739"/>
                  </a:lnTo>
                  <a:lnTo>
                    <a:pt x="3925" y="2754"/>
                  </a:lnTo>
                  <a:lnTo>
                    <a:pt x="3925" y="2768"/>
                  </a:lnTo>
                  <a:lnTo>
                    <a:pt x="3923" y="2785"/>
                  </a:lnTo>
                  <a:lnTo>
                    <a:pt x="3922" y="2800"/>
                  </a:lnTo>
                  <a:lnTo>
                    <a:pt x="3919" y="2816"/>
                  </a:lnTo>
                  <a:lnTo>
                    <a:pt x="3916" y="2832"/>
                  </a:lnTo>
                  <a:lnTo>
                    <a:pt x="3912" y="2848"/>
                  </a:lnTo>
                  <a:lnTo>
                    <a:pt x="3907" y="2864"/>
                  </a:lnTo>
                  <a:lnTo>
                    <a:pt x="3900" y="2880"/>
                  </a:lnTo>
                  <a:close/>
                  <a:moveTo>
                    <a:pt x="3529" y="2298"/>
                  </a:moveTo>
                  <a:lnTo>
                    <a:pt x="3253" y="2198"/>
                  </a:lnTo>
                  <a:lnTo>
                    <a:pt x="3211" y="2312"/>
                  </a:lnTo>
                  <a:lnTo>
                    <a:pt x="3346" y="2361"/>
                  </a:lnTo>
                  <a:lnTo>
                    <a:pt x="3013" y="3277"/>
                  </a:lnTo>
                  <a:lnTo>
                    <a:pt x="2880" y="3229"/>
                  </a:lnTo>
                  <a:lnTo>
                    <a:pt x="2839" y="3344"/>
                  </a:lnTo>
                  <a:lnTo>
                    <a:pt x="3266" y="3499"/>
                  </a:lnTo>
                  <a:lnTo>
                    <a:pt x="3308" y="3385"/>
                  </a:lnTo>
                  <a:lnTo>
                    <a:pt x="3160" y="3331"/>
                  </a:lnTo>
                  <a:lnTo>
                    <a:pt x="3287" y="2982"/>
                  </a:lnTo>
                  <a:lnTo>
                    <a:pt x="3290" y="2983"/>
                  </a:lnTo>
                  <a:lnTo>
                    <a:pt x="3298" y="3004"/>
                  </a:lnTo>
                  <a:lnTo>
                    <a:pt x="3307" y="3023"/>
                  </a:lnTo>
                  <a:lnTo>
                    <a:pt x="3316" y="3043"/>
                  </a:lnTo>
                  <a:lnTo>
                    <a:pt x="3326" y="3060"/>
                  </a:lnTo>
                  <a:lnTo>
                    <a:pt x="3338" y="3078"/>
                  </a:lnTo>
                  <a:lnTo>
                    <a:pt x="3351" y="3093"/>
                  </a:lnTo>
                  <a:lnTo>
                    <a:pt x="3364" y="3108"/>
                  </a:lnTo>
                  <a:lnTo>
                    <a:pt x="3378" y="3123"/>
                  </a:lnTo>
                  <a:lnTo>
                    <a:pt x="3394" y="3137"/>
                  </a:lnTo>
                  <a:lnTo>
                    <a:pt x="3410" y="3149"/>
                  </a:lnTo>
                  <a:lnTo>
                    <a:pt x="3427" y="3161"/>
                  </a:lnTo>
                  <a:lnTo>
                    <a:pt x="3446" y="3173"/>
                  </a:lnTo>
                  <a:lnTo>
                    <a:pt x="3464" y="3184"/>
                  </a:lnTo>
                  <a:lnTo>
                    <a:pt x="3485" y="3193"/>
                  </a:lnTo>
                  <a:lnTo>
                    <a:pt x="3505" y="3202"/>
                  </a:lnTo>
                  <a:lnTo>
                    <a:pt x="3527" y="3211"/>
                  </a:lnTo>
                  <a:lnTo>
                    <a:pt x="3545" y="3217"/>
                  </a:lnTo>
                  <a:lnTo>
                    <a:pt x="3565" y="3223"/>
                  </a:lnTo>
                  <a:lnTo>
                    <a:pt x="3583" y="3227"/>
                  </a:lnTo>
                  <a:lnTo>
                    <a:pt x="3602" y="3230"/>
                  </a:lnTo>
                  <a:lnTo>
                    <a:pt x="3621" y="3232"/>
                  </a:lnTo>
                  <a:lnTo>
                    <a:pt x="3640" y="3233"/>
                  </a:lnTo>
                  <a:lnTo>
                    <a:pt x="3660" y="3233"/>
                  </a:lnTo>
                  <a:lnTo>
                    <a:pt x="3678" y="3232"/>
                  </a:lnTo>
                  <a:lnTo>
                    <a:pt x="3698" y="3231"/>
                  </a:lnTo>
                  <a:lnTo>
                    <a:pt x="3717" y="3228"/>
                  </a:lnTo>
                  <a:lnTo>
                    <a:pt x="3736" y="3224"/>
                  </a:lnTo>
                  <a:lnTo>
                    <a:pt x="3754" y="3220"/>
                  </a:lnTo>
                  <a:lnTo>
                    <a:pt x="3773" y="3215"/>
                  </a:lnTo>
                  <a:lnTo>
                    <a:pt x="3792" y="3208"/>
                  </a:lnTo>
                  <a:lnTo>
                    <a:pt x="3809" y="3200"/>
                  </a:lnTo>
                  <a:lnTo>
                    <a:pt x="3828" y="3192"/>
                  </a:lnTo>
                  <a:lnTo>
                    <a:pt x="3845" y="3183"/>
                  </a:lnTo>
                  <a:lnTo>
                    <a:pt x="3862" y="3173"/>
                  </a:lnTo>
                  <a:lnTo>
                    <a:pt x="3879" y="3161"/>
                  </a:lnTo>
                  <a:lnTo>
                    <a:pt x="3895" y="3149"/>
                  </a:lnTo>
                  <a:lnTo>
                    <a:pt x="3911" y="3137"/>
                  </a:lnTo>
                  <a:lnTo>
                    <a:pt x="3927" y="3123"/>
                  </a:lnTo>
                  <a:lnTo>
                    <a:pt x="3941" y="3108"/>
                  </a:lnTo>
                  <a:lnTo>
                    <a:pt x="3956" y="3093"/>
                  </a:lnTo>
                  <a:lnTo>
                    <a:pt x="3970" y="3077"/>
                  </a:lnTo>
                  <a:lnTo>
                    <a:pt x="3982" y="3059"/>
                  </a:lnTo>
                  <a:lnTo>
                    <a:pt x="3996" y="3041"/>
                  </a:lnTo>
                  <a:lnTo>
                    <a:pt x="4007" y="3021"/>
                  </a:lnTo>
                  <a:lnTo>
                    <a:pt x="4018" y="3002"/>
                  </a:lnTo>
                  <a:lnTo>
                    <a:pt x="4028" y="2981"/>
                  </a:lnTo>
                  <a:lnTo>
                    <a:pt x="4038" y="2960"/>
                  </a:lnTo>
                  <a:lnTo>
                    <a:pt x="4047" y="2937"/>
                  </a:lnTo>
                  <a:lnTo>
                    <a:pt x="4054" y="2915"/>
                  </a:lnTo>
                  <a:lnTo>
                    <a:pt x="4061" y="2892"/>
                  </a:lnTo>
                  <a:lnTo>
                    <a:pt x="4066" y="2870"/>
                  </a:lnTo>
                  <a:lnTo>
                    <a:pt x="4070" y="2847"/>
                  </a:lnTo>
                  <a:lnTo>
                    <a:pt x="4073" y="2825"/>
                  </a:lnTo>
                  <a:lnTo>
                    <a:pt x="4075" y="2802"/>
                  </a:lnTo>
                  <a:lnTo>
                    <a:pt x="4077" y="2781"/>
                  </a:lnTo>
                  <a:lnTo>
                    <a:pt x="4077" y="2759"/>
                  </a:lnTo>
                  <a:lnTo>
                    <a:pt x="4076" y="2738"/>
                  </a:lnTo>
                  <a:lnTo>
                    <a:pt x="4074" y="2716"/>
                  </a:lnTo>
                  <a:lnTo>
                    <a:pt x="4071" y="2696"/>
                  </a:lnTo>
                  <a:lnTo>
                    <a:pt x="4067" y="2675"/>
                  </a:lnTo>
                  <a:lnTo>
                    <a:pt x="4063" y="2656"/>
                  </a:lnTo>
                  <a:lnTo>
                    <a:pt x="4057" y="2636"/>
                  </a:lnTo>
                  <a:lnTo>
                    <a:pt x="4051" y="2617"/>
                  </a:lnTo>
                  <a:lnTo>
                    <a:pt x="4044" y="2599"/>
                  </a:lnTo>
                  <a:lnTo>
                    <a:pt x="4036" y="2580"/>
                  </a:lnTo>
                  <a:lnTo>
                    <a:pt x="4026" y="2563"/>
                  </a:lnTo>
                  <a:lnTo>
                    <a:pt x="4017" y="2545"/>
                  </a:lnTo>
                  <a:lnTo>
                    <a:pt x="4006" y="2529"/>
                  </a:lnTo>
                  <a:lnTo>
                    <a:pt x="3995" y="2513"/>
                  </a:lnTo>
                  <a:lnTo>
                    <a:pt x="3982" y="2497"/>
                  </a:lnTo>
                  <a:lnTo>
                    <a:pt x="3970" y="2483"/>
                  </a:lnTo>
                  <a:lnTo>
                    <a:pt x="3957" y="2470"/>
                  </a:lnTo>
                  <a:lnTo>
                    <a:pt x="3942" y="2456"/>
                  </a:lnTo>
                  <a:lnTo>
                    <a:pt x="3928" y="2444"/>
                  </a:lnTo>
                  <a:lnTo>
                    <a:pt x="3913" y="2432"/>
                  </a:lnTo>
                  <a:lnTo>
                    <a:pt x="3896" y="2421"/>
                  </a:lnTo>
                  <a:lnTo>
                    <a:pt x="3880" y="2411"/>
                  </a:lnTo>
                  <a:lnTo>
                    <a:pt x="3862" y="2402"/>
                  </a:lnTo>
                  <a:lnTo>
                    <a:pt x="3845" y="2395"/>
                  </a:lnTo>
                  <a:lnTo>
                    <a:pt x="3827" y="2388"/>
                  </a:lnTo>
                  <a:lnTo>
                    <a:pt x="3803" y="2379"/>
                  </a:lnTo>
                  <a:lnTo>
                    <a:pt x="3781" y="2372"/>
                  </a:lnTo>
                  <a:lnTo>
                    <a:pt x="3758" y="2367"/>
                  </a:lnTo>
                  <a:lnTo>
                    <a:pt x="3737" y="2363"/>
                  </a:lnTo>
                  <a:lnTo>
                    <a:pt x="3716" y="2360"/>
                  </a:lnTo>
                  <a:lnTo>
                    <a:pt x="3695" y="2358"/>
                  </a:lnTo>
                  <a:lnTo>
                    <a:pt x="3674" y="2358"/>
                  </a:lnTo>
                  <a:lnTo>
                    <a:pt x="3655" y="2359"/>
                  </a:lnTo>
                  <a:lnTo>
                    <a:pt x="3634" y="2361"/>
                  </a:lnTo>
                  <a:lnTo>
                    <a:pt x="3614" y="2364"/>
                  </a:lnTo>
                  <a:lnTo>
                    <a:pt x="3594" y="2369"/>
                  </a:lnTo>
                  <a:lnTo>
                    <a:pt x="3574" y="2375"/>
                  </a:lnTo>
                  <a:lnTo>
                    <a:pt x="3552" y="2383"/>
                  </a:lnTo>
                  <a:lnTo>
                    <a:pt x="3532" y="2391"/>
                  </a:lnTo>
                  <a:lnTo>
                    <a:pt x="3509" y="2400"/>
                  </a:lnTo>
                  <a:lnTo>
                    <a:pt x="3488" y="2411"/>
                  </a:lnTo>
                  <a:lnTo>
                    <a:pt x="3529" y="2298"/>
                  </a:lnTo>
                  <a:close/>
                  <a:moveTo>
                    <a:pt x="4977" y="3136"/>
                  </a:moveTo>
                  <a:lnTo>
                    <a:pt x="4983" y="3110"/>
                  </a:lnTo>
                  <a:lnTo>
                    <a:pt x="4986" y="3085"/>
                  </a:lnTo>
                  <a:lnTo>
                    <a:pt x="4989" y="3060"/>
                  </a:lnTo>
                  <a:lnTo>
                    <a:pt x="4991" y="3036"/>
                  </a:lnTo>
                  <a:lnTo>
                    <a:pt x="4991" y="3011"/>
                  </a:lnTo>
                  <a:lnTo>
                    <a:pt x="4991" y="2986"/>
                  </a:lnTo>
                  <a:lnTo>
                    <a:pt x="4989" y="2963"/>
                  </a:lnTo>
                  <a:lnTo>
                    <a:pt x="4987" y="2939"/>
                  </a:lnTo>
                  <a:lnTo>
                    <a:pt x="4983" y="2917"/>
                  </a:lnTo>
                  <a:lnTo>
                    <a:pt x="4978" y="2894"/>
                  </a:lnTo>
                  <a:lnTo>
                    <a:pt x="4973" y="2872"/>
                  </a:lnTo>
                  <a:lnTo>
                    <a:pt x="4966" y="2850"/>
                  </a:lnTo>
                  <a:lnTo>
                    <a:pt x="4959" y="2829"/>
                  </a:lnTo>
                  <a:lnTo>
                    <a:pt x="4951" y="2808"/>
                  </a:lnTo>
                  <a:lnTo>
                    <a:pt x="4941" y="2788"/>
                  </a:lnTo>
                  <a:lnTo>
                    <a:pt x="4930" y="2768"/>
                  </a:lnTo>
                  <a:lnTo>
                    <a:pt x="4919" y="2750"/>
                  </a:lnTo>
                  <a:lnTo>
                    <a:pt x="4908" y="2732"/>
                  </a:lnTo>
                  <a:lnTo>
                    <a:pt x="4894" y="2714"/>
                  </a:lnTo>
                  <a:lnTo>
                    <a:pt x="4880" y="2697"/>
                  </a:lnTo>
                  <a:lnTo>
                    <a:pt x="4866" y="2681"/>
                  </a:lnTo>
                  <a:lnTo>
                    <a:pt x="4849" y="2666"/>
                  </a:lnTo>
                  <a:lnTo>
                    <a:pt x="4833" y="2652"/>
                  </a:lnTo>
                  <a:lnTo>
                    <a:pt x="4816" y="2637"/>
                  </a:lnTo>
                  <a:lnTo>
                    <a:pt x="4797" y="2625"/>
                  </a:lnTo>
                  <a:lnTo>
                    <a:pt x="4779" y="2614"/>
                  </a:lnTo>
                  <a:lnTo>
                    <a:pt x="4758" y="2603"/>
                  </a:lnTo>
                  <a:lnTo>
                    <a:pt x="4738" y="2592"/>
                  </a:lnTo>
                  <a:lnTo>
                    <a:pt x="4716" y="2584"/>
                  </a:lnTo>
                  <a:lnTo>
                    <a:pt x="4694" y="2576"/>
                  </a:lnTo>
                  <a:lnTo>
                    <a:pt x="4671" y="2569"/>
                  </a:lnTo>
                  <a:lnTo>
                    <a:pt x="4648" y="2564"/>
                  </a:lnTo>
                  <a:lnTo>
                    <a:pt x="4625" y="2560"/>
                  </a:lnTo>
                  <a:lnTo>
                    <a:pt x="4603" y="2557"/>
                  </a:lnTo>
                  <a:lnTo>
                    <a:pt x="4580" y="2554"/>
                  </a:lnTo>
                  <a:lnTo>
                    <a:pt x="4559" y="2553"/>
                  </a:lnTo>
                  <a:lnTo>
                    <a:pt x="4536" y="2553"/>
                  </a:lnTo>
                  <a:lnTo>
                    <a:pt x="4515" y="2554"/>
                  </a:lnTo>
                  <a:lnTo>
                    <a:pt x="4493" y="2558"/>
                  </a:lnTo>
                  <a:lnTo>
                    <a:pt x="4472" y="2561"/>
                  </a:lnTo>
                  <a:lnTo>
                    <a:pt x="4451" y="2565"/>
                  </a:lnTo>
                  <a:lnTo>
                    <a:pt x="4431" y="2570"/>
                  </a:lnTo>
                  <a:lnTo>
                    <a:pt x="4410" y="2577"/>
                  </a:lnTo>
                  <a:lnTo>
                    <a:pt x="4390" y="2584"/>
                  </a:lnTo>
                  <a:lnTo>
                    <a:pt x="4370" y="2592"/>
                  </a:lnTo>
                  <a:lnTo>
                    <a:pt x="4351" y="2602"/>
                  </a:lnTo>
                  <a:lnTo>
                    <a:pt x="4332" y="2612"/>
                  </a:lnTo>
                  <a:lnTo>
                    <a:pt x="4315" y="2622"/>
                  </a:lnTo>
                  <a:lnTo>
                    <a:pt x="4297" y="2634"/>
                  </a:lnTo>
                  <a:lnTo>
                    <a:pt x="4280" y="2647"/>
                  </a:lnTo>
                  <a:lnTo>
                    <a:pt x="4264" y="2660"/>
                  </a:lnTo>
                  <a:lnTo>
                    <a:pt x="4247" y="2674"/>
                  </a:lnTo>
                  <a:lnTo>
                    <a:pt x="4233" y="2690"/>
                  </a:lnTo>
                  <a:lnTo>
                    <a:pt x="4219" y="2705"/>
                  </a:lnTo>
                  <a:lnTo>
                    <a:pt x="4204" y="2722"/>
                  </a:lnTo>
                  <a:lnTo>
                    <a:pt x="4192" y="2740"/>
                  </a:lnTo>
                  <a:lnTo>
                    <a:pt x="4180" y="2757"/>
                  </a:lnTo>
                  <a:lnTo>
                    <a:pt x="4169" y="2777"/>
                  </a:lnTo>
                  <a:lnTo>
                    <a:pt x="4158" y="2796"/>
                  </a:lnTo>
                  <a:lnTo>
                    <a:pt x="4149" y="2817"/>
                  </a:lnTo>
                  <a:lnTo>
                    <a:pt x="4141" y="2837"/>
                  </a:lnTo>
                  <a:lnTo>
                    <a:pt x="4134" y="2859"/>
                  </a:lnTo>
                  <a:lnTo>
                    <a:pt x="4127" y="2881"/>
                  </a:lnTo>
                  <a:lnTo>
                    <a:pt x="4122" y="2904"/>
                  </a:lnTo>
                  <a:lnTo>
                    <a:pt x="4117" y="2926"/>
                  </a:lnTo>
                  <a:lnTo>
                    <a:pt x="4114" y="2949"/>
                  </a:lnTo>
                  <a:lnTo>
                    <a:pt x="4112" y="2971"/>
                  </a:lnTo>
                  <a:lnTo>
                    <a:pt x="4111" y="2994"/>
                  </a:lnTo>
                  <a:lnTo>
                    <a:pt x="4112" y="3016"/>
                  </a:lnTo>
                  <a:lnTo>
                    <a:pt x="4113" y="3038"/>
                  </a:lnTo>
                  <a:lnTo>
                    <a:pt x="4115" y="3059"/>
                  </a:lnTo>
                  <a:lnTo>
                    <a:pt x="4119" y="3081"/>
                  </a:lnTo>
                  <a:lnTo>
                    <a:pt x="4124" y="3101"/>
                  </a:lnTo>
                  <a:lnTo>
                    <a:pt x="4130" y="3122"/>
                  </a:lnTo>
                  <a:lnTo>
                    <a:pt x="4136" y="3142"/>
                  </a:lnTo>
                  <a:lnTo>
                    <a:pt x="4144" y="3161"/>
                  </a:lnTo>
                  <a:lnTo>
                    <a:pt x="4152" y="3181"/>
                  </a:lnTo>
                  <a:lnTo>
                    <a:pt x="4161" y="3199"/>
                  </a:lnTo>
                  <a:lnTo>
                    <a:pt x="4172" y="3218"/>
                  </a:lnTo>
                  <a:lnTo>
                    <a:pt x="4183" y="3235"/>
                  </a:lnTo>
                  <a:lnTo>
                    <a:pt x="4195" y="3252"/>
                  </a:lnTo>
                  <a:lnTo>
                    <a:pt x="4208" y="3268"/>
                  </a:lnTo>
                  <a:lnTo>
                    <a:pt x="4221" y="3284"/>
                  </a:lnTo>
                  <a:lnTo>
                    <a:pt x="4235" y="3299"/>
                  </a:lnTo>
                  <a:lnTo>
                    <a:pt x="4251" y="3313"/>
                  </a:lnTo>
                  <a:lnTo>
                    <a:pt x="4266" y="3327"/>
                  </a:lnTo>
                  <a:lnTo>
                    <a:pt x="4282" y="3340"/>
                  </a:lnTo>
                  <a:lnTo>
                    <a:pt x="4299" y="3352"/>
                  </a:lnTo>
                  <a:lnTo>
                    <a:pt x="4316" y="3363"/>
                  </a:lnTo>
                  <a:lnTo>
                    <a:pt x="4334" y="3374"/>
                  </a:lnTo>
                  <a:lnTo>
                    <a:pt x="4353" y="3384"/>
                  </a:lnTo>
                  <a:lnTo>
                    <a:pt x="4372" y="3393"/>
                  </a:lnTo>
                  <a:lnTo>
                    <a:pt x="4392" y="3401"/>
                  </a:lnTo>
                  <a:lnTo>
                    <a:pt x="4412" y="3407"/>
                  </a:lnTo>
                  <a:lnTo>
                    <a:pt x="4433" y="3413"/>
                  </a:lnTo>
                  <a:lnTo>
                    <a:pt x="4454" y="3418"/>
                  </a:lnTo>
                  <a:lnTo>
                    <a:pt x="4473" y="3423"/>
                  </a:lnTo>
                  <a:lnTo>
                    <a:pt x="4490" y="3425"/>
                  </a:lnTo>
                  <a:lnTo>
                    <a:pt x="4509" y="3428"/>
                  </a:lnTo>
                  <a:lnTo>
                    <a:pt x="4526" y="3429"/>
                  </a:lnTo>
                  <a:lnTo>
                    <a:pt x="4544" y="3431"/>
                  </a:lnTo>
                  <a:lnTo>
                    <a:pt x="4563" y="3431"/>
                  </a:lnTo>
                  <a:lnTo>
                    <a:pt x="4581" y="3431"/>
                  </a:lnTo>
                  <a:lnTo>
                    <a:pt x="4599" y="3431"/>
                  </a:lnTo>
                  <a:lnTo>
                    <a:pt x="4617" y="3430"/>
                  </a:lnTo>
                  <a:lnTo>
                    <a:pt x="4634" y="3428"/>
                  </a:lnTo>
                  <a:lnTo>
                    <a:pt x="4652" y="3426"/>
                  </a:lnTo>
                  <a:lnTo>
                    <a:pt x="4669" y="3423"/>
                  </a:lnTo>
                  <a:lnTo>
                    <a:pt x="4687" y="3419"/>
                  </a:lnTo>
                  <a:lnTo>
                    <a:pt x="4703" y="3415"/>
                  </a:lnTo>
                  <a:lnTo>
                    <a:pt x="4720" y="3411"/>
                  </a:lnTo>
                  <a:lnTo>
                    <a:pt x="4737" y="3406"/>
                  </a:lnTo>
                  <a:lnTo>
                    <a:pt x="4752" y="3400"/>
                  </a:lnTo>
                  <a:lnTo>
                    <a:pt x="4769" y="3394"/>
                  </a:lnTo>
                  <a:lnTo>
                    <a:pt x="4784" y="3388"/>
                  </a:lnTo>
                  <a:lnTo>
                    <a:pt x="4798" y="3381"/>
                  </a:lnTo>
                  <a:lnTo>
                    <a:pt x="4813" y="3372"/>
                  </a:lnTo>
                  <a:lnTo>
                    <a:pt x="4827" y="3364"/>
                  </a:lnTo>
                  <a:lnTo>
                    <a:pt x="4840" y="3356"/>
                  </a:lnTo>
                  <a:lnTo>
                    <a:pt x="4853" y="3346"/>
                  </a:lnTo>
                  <a:lnTo>
                    <a:pt x="4866" y="3337"/>
                  </a:lnTo>
                  <a:lnTo>
                    <a:pt x="4877" y="3326"/>
                  </a:lnTo>
                  <a:lnTo>
                    <a:pt x="4888" y="3315"/>
                  </a:lnTo>
                  <a:lnTo>
                    <a:pt x="4899" y="3304"/>
                  </a:lnTo>
                  <a:lnTo>
                    <a:pt x="4909" y="3291"/>
                  </a:lnTo>
                  <a:lnTo>
                    <a:pt x="4918" y="3279"/>
                  </a:lnTo>
                  <a:lnTo>
                    <a:pt x="4926" y="3266"/>
                  </a:lnTo>
                  <a:lnTo>
                    <a:pt x="4934" y="3253"/>
                  </a:lnTo>
                  <a:lnTo>
                    <a:pt x="4783" y="3221"/>
                  </a:lnTo>
                  <a:lnTo>
                    <a:pt x="4770" y="3233"/>
                  </a:lnTo>
                  <a:lnTo>
                    <a:pt x="4756" y="3245"/>
                  </a:lnTo>
                  <a:lnTo>
                    <a:pt x="4741" y="3257"/>
                  </a:lnTo>
                  <a:lnTo>
                    <a:pt x="4726" y="3267"/>
                  </a:lnTo>
                  <a:lnTo>
                    <a:pt x="4709" y="3275"/>
                  </a:lnTo>
                  <a:lnTo>
                    <a:pt x="4692" y="3283"/>
                  </a:lnTo>
                  <a:lnTo>
                    <a:pt x="4673" y="3290"/>
                  </a:lnTo>
                  <a:lnTo>
                    <a:pt x="4655" y="3296"/>
                  </a:lnTo>
                  <a:lnTo>
                    <a:pt x="4634" y="3301"/>
                  </a:lnTo>
                  <a:lnTo>
                    <a:pt x="4615" y="3304"/>
                  </a:lnTo>
                  <a:lnTo>
                    <a:pt x="4593" y="3306"/>
                  </a:lnTo>
                  <a:lnTo>
                    <a:pt x="4572" y="3307"/>
                  </a:lnTo>
                  <a:lnTo>
                    <a:pt x="4550" y="3307"/>
                  </a:lnTo>
                  <a:lnTo>
                    <a:pt x="4528" y="3305"/>
                  </a:lnTo>
                  <a:lnTo>
                    <a:pt x="4505" y="3302"/>
                  </a:lnTo>
                  <a:lnTo>
                    <a:pt x="4482" y="3298"/>
                  </a:lnTo>
                  <a:lnTo>
                    <a:pt x="4471" y="3295"/>
                  </a:lnTo>
                  <a:lnTo>
                    <a:pt x="4458" y="3291"/>
                  </a:lnTo>
                  <a:lnTo>
                    <a:pt x="4447" y="3287"/>
                  </a:lnTo>
                  <a:lnTo>
                    <a:pt x="4436" y="3283"/>
                  </a:lnTo>
                  <a:lnTo>
                    <a:pt x="4425" y="3278"/>
                  </a:lnTo>
                  <a:lnTo>
                    <a:pt x="4413" y="3273"/>
                  </a:lnTo>
                  <a:lnTo>
                    <a:pt x="4402" y="3267"/>
                  </a:lnTo>
                  <a:lnTo>
                    <a:pt x="4392" y="3261"/>
                  </a:lnTo>
                  <a:lnTo>
                    <a:pt x="4382" y="3254"/>
                  </a:lnTo>
                  <a:lnTo>
                    <a:pt x="4371" y="3245"/>
                  </a:lnTo>
                  <a:lnTo>
                    <a:pt x="4362" y="3238"/>
                  </a:lnTo>
                  <a:lnTo>
                    <a:pt x="4352" y="3230"/>
                  </a:lnTo>
                  <a:lnTo>
                    <a:pt x="4344" y="3221"/>
                  </a:lnTo>
                  <a:lnTo>
                    <a:pt x="4334" y="3212"/>
                  </a:lnTo>
                  <a:lnTo>
                    <a:pt x="4326" y="3202"/>
                  </a:lnTo>
                  <a:lnTo>
                    <a:pt x="4318" y="3192"/>
                  </a:lnTo>
                  <a:lnTo>
                    <a:pt x="4311" y="3181"/>
                  </a:lnTo>
                  <a:lnTo>
                    <a:pt x="4304" y="3171"/>
                  </a:lnTo>
                  <a:lnTo>
                    <a:pt x="4298" y="3159"/>
                  </a:lnTo>
                  <a:lnTo>
                    <a:pt x="4291" y="3148"/>
                  </a:lnTo>
                  <a:lnTo>
                    <a:pt x="4285" y="3136"/>
                  </a:lnTo>
                  <a:lnTo>
                    <a:pt x="4280" y="3124"/>
                  </a:lnTo>
                  <a:lnTo>
                    <a:pt x="4276" y="3111"/>
                  </a:lnTo>
                  <a:lnTo>
                    <a:pt x="4272" y="3098"/>
                  </a:lnTo>
                  <a:lnTo>
                    <a:pt x="4269" y="3085"/>
                  </a:lnTo>
                  <a:lnTo>
                    <a:pt x="4266" y="3071"/>
                  </a:lnTo>
                  <a:lnTo>
                    <a:pt x="4264" y="3057"/>
                  </a:lnTo>
                  <a:lnTo>
                    <a:pt x="4263" y="3043"/>
                  </a:lnTo>
                  <a:lnTo>
                    <a:pt x="4262" y="3028"/>
                  </a:lnTo>
                  <a:lnTo>
                    <a:pt x="4262" y="3014"/>
                  </a:lnTo>
                  <a:lnTo>
                    <a:pt x="4263" y="2999"/>
                  </a:lnTo>
                  <a:lnTo>
                    <a:pt x="4264" y="2983"/>
                  </a:lnTo>
                  <a:lnTo>
                    <a:pt x="4977" y="3136"/>
                  </a:lnTo>
                  <a:close/>
                  <a:moveTo>
                    <a:pt x="4289" y="2865"/>
                  </a:moveTo>
                  <a:lnTo>
                    <a:pt x="4294" y="2852"/>
                  </a:lnTo>
                  <a:lnTo>
                    <a:pt x="4299" y="2841"/>
                  </a:lnTo>
                  <a:lnTo>
                    <a:pt x="4304" y="2830"/>
                  </a:lnTo>
                  <a:lnTo>
                    <a:pt x="4310" y="2819"/>
                  </a:lnTo>
                  <a:lnTo>
                    <a:pt x="4317" y="2807"/>
                  </a:lnTo>
                  <a:lnTo>
                    <a:pt x="4324" y="2797"/>
                  </a:lnTo>
                  <a:lnTo>
                    <a:pt x="4331" y="2787"/>
                  </a:lnTo>
                  <a:lnTo>
                    <a:pt x="4340" y="2778"/>
                  </a:lnTo>
                  <a:lnTo>
                    <a:pt x="4348" y="2768"/>
                  </a:lnTo>
                  <a:lnTo>
                    <a:pt x="4357" y="2759"/>
                  </a:lnTo>
                  <a:lnTo>
                    <a:pt x="4366" y="2750"/>
                  </a:lnTo>
                  <a:lnTo>
                    <a:pt x="4375" y="2743"/>
                  </a:lnTo>
                  <a:lnTo>
                    <a:pt x="4386" y="2735"/>
                  </a:lnTo>
                  <a:lnTo>
                    <a:pt x="4396" y="2727"/>
                  </a:lnTo>
                  <a:lnTo>
                    <a:pt x="4407" y="2720"/>
                  </a:lnTo>
                  <a:lnTo>
                    <a:pt x="4418" y="2714"/>
                  </a:lnTo>
                  <a:lnTo>
                    <a:pt x="4430" y="2708"/>
                  </a:lnTo>
                  <a:lnTo>
                    <a:pt x="4441" y="2703"/>
                  </a:lnTo>
                  <a:lnTo>
                    <a:pt x="4453" y="2698"/>
                  </a:lnTo>
                  <a:lnTo>
                    <a:pt x="4464" y="2694"/>
                  </a:lnTo>
                  <a:lnTo>
                    <a:pt x="4477" y="2690"/>
                  </a:lnTo>
                  <a:lnTo>
                    <a:pt x="4490" y="2687"/>
                  </a:lnTo>
                  <a:lnTo>
                    <a:pt x="4502" y="2683"/>
                  </a:lnTo>
                  <a:lnTo>
                    <a:pt x="4515" y="2681"/>
                  </a:lnTo>
                  <a:lnTo>
                    <a:pt x="4528" y="2679"/>
                  </a:lnTo>
                  <a:lnTo>
                    <a:pt x="4541" y="2678"/>
                  </a:lnTo>
                  <a:lnTo>
                    <a:pt x="4554" y="2677"/>
                  </a:lnTo>
                  <a:lnTo>
                    <a:pt x="4567" y="2677"/>
                  </a:lnTo>
                  <a:lnTo>
                    <a:pt x="4580" y="2678"/>
                  </a:lnTo>
                  <a:lnTo>
                    <a:pt x="4593" y="2679"/>
                  </a:lnTo>
                  <a:lnTo>
                    <a:pt x="4607" y="2681"/>
                  </a:lnTo>
                  <a:lnTo>
                    <a:pt x="4620" y="2683"/>
                  </a:lnTo>
                  <a:lnTo>
                    <a:pt x="4633" y="2688"/>
                  </a:lnTo>
                  <a:lnTo>
                    <a:pt x="4647" y="2691"/>
                  </a:lnTo>
                  <a:lnTo>
                    <a:pt x="4660" y="2696"/>
                  </a:lnTo>
                  <a:lnTo>
                    <a:pt x="4672" y="2700"/>
                  </a:lnTo>
                  <a:lnTo>
                    <a:pt x="4685" y="2706"/>
                  </a:lnTo>
                  <a:lnTo>
                    <a:pt x="4697" y="2712"/>
                  </a:lnTo>
                  <a:lnTo>
                    <a:pt x="4709" y="2718"/>
                  </a:lnTo>
                  <a:lnTo>
                    <a:pt x="4720" y="2725"/>
                  </a:lnTo>
                  <a:lnTo>
                    <a:pt x="4732" y="2733"/>
                  </a:lnTo>
                  <a:lnTo>
                    <a:pt x="4743" y="2741"/>
                  </a:lnTo>
                  <a:lnTo>
                    <a:pt x="4753" y="2749"/>
                  </a:lnTo>
                  <a:lnTo>
                    <a:pt x="4763" y="2758"/>
                  </a:lnTo>
                  <a:lnTo>
                    <a:pt x="4773" y="2767"/>
                  </a:lnTo>
                  <a:lnTo>
                    <a:pt x="4782" y="2777"/>
                  </a:lnTo>
                  <a:lnTo>
                    <a:pt x="4791" y="2787"/>
                  </a:lnTo>
                  <a:lnTo>
                    <a:pt x="4799" y="2797"/>
                  </a:lnTo>
                  <a:lnTo>
                    <a:pt x="4807" y="2807"/>
                  </a:lnTo>
                  <a:lnTo>
                    <a:pt x="4815" y="2818"/>
                  </a:lnTo>
                  <a:lnTo>
                    <a:pt x="4821" y="2829"/>
                  </a:lnTo>
                  <a:lnTo>
                    <a:pt x="4827" y="2840"/>
                  </a:lnTo>
                  <a:lnTo>
                    <a:pt x="4833" y="2851"/>
                  </a:lnTo>
                  <a:lnTo>
                    <a:pt x="4838" y="2863"/>
                  </a:lnTo>
                  <a:lnTo>
                    <a:pt x="4842" y="2875"/>
                  </a:lnTo>
                  <a:lnTo>
                    <a:pt x="4845" y="2886"/>
                  </a:lnTo>
                  <a:lnTo>
                    <a:pt x="4848" y="2898"/>
                  </a:lnTo>
                  <a:lnTo>
                    <a:pt x="4851" y="2911"/>
                  </a:lnTo>
                  <a:lnTo>
                    <a:pt x="4853" y="2923"/>
                  </a:lnTo>
                  <a:lnTo>
                    <a:pt x="4854" y="2935"/>
                  </a:lnTo>
                  <a:lnTo>
                    <a:pt x="4854" y="2948"/>
                  </a:lnTo>
                  <a:lnTo>
                    <a:pt x="4854" y="2959"/>
                  </a:lnTo>
                  <a:lnTo>
                    <a:pt x="4853" y="2971"/>
                  </a:lnTo>
                  <a:lnTo>
                    <a:pt x="4849" y="2983"/>
                  </a:lnTo>
                  <a:lnTo>
                    <a:pt x="4289" y="2865"/>
                  </a:lnTo>
                  <a:close/>
                  <a:moveTo>
                    <a:pt x="5402" y="2675"/>
                  </a:moveTo>
                  <a:lnTo>
                    <a:pt x="5428" y="2386"/>
                  </a:lnTo>
                  <a:lnTo>
                    <a:pt x="5272" y="2371"/>
                  </a:lnTo>
                  <a:lnTo>
                    <a:pt x="5247" y="2661"/>
                  </a:lnTo>
                  <a:lnTo>
                    <a:pt x="5103" y="2649"/>
                  </a:lnTo>
                  <a:lnTo>
                    <a:pt x="5093" y="2770"/>
                  </a:lnTo>
                  <a:lnTo>
                    <a:pt x="5236" y="2783"/>
                  </a:lnTo>
                  <a:lnTo>
                    <a:pt x="5191" y="3298"/>
                  </a:lnTo>
                  <a:lnTo>
                    <a:pt x="5189" y="3329"/>
                  </a:lnTo>
                  <a:lnTo>
                    <a:pt x="5187" y="3358"/>
                  </a:lnTo>
                  <a:lnTo>
                    <a:pt x="5188" y="3385"/>
                  </a:lnTo>
                  <a:lnTo>
                    <a:pt x="5189" y="3408"/>
                  </a:lnTo>
                  <a:lnTo>
                    <a:pt x="5192" y="3429"/>
                  </a:lnTo>
                  <a:lnTo>
                    <a:pt x="5197" y="3447"/>
                  </a:lnTo>
                  <a:lnTo>
                    <a:pt x="5200" y="3455"/>
                  </a:lnTo>
                  <a:lnTo>
                    <a:pt x="5203" y="3463"/>
                  </a:lnTo>
                  <a:lnTo>
                    <a:pt x="5207" y="3471"/>
                  </a:lnTo>
                  <a:lnTo>
                    <a:pt x="5211" y="3478"/>
                  </a:lnTo>
                  <a:lnTo>
                    <a:pt x="5216" y="3484"/>
                  </a:lnTo>
                  <a:lnTo>
                    <a:pt x="5221" y="3489"/>
                  </a:lnTo>
                  <a:lnTo>
                    <a:pt x="5227" y="3495"/>
                  </a:lnTo>
                  <a:lnTo>
                    <a:pt x="5233" y="3499"/>
                  </a:lnTo>
                  <a:lnTo>
                    <a:pt x="5240" y="3504"/>
                  </a:lnTo>
                  <a:lnTo>
                    <a:pt x="5247" y="3509"/>
                  </a:lnTo>
                  <a:lnTo>
                    <a:pt x="5255" y="3513"/>
                  </a:lnTo>
                  <a:lnTo>
                    <a:pt x="5263" y="3516"/>
                  </a:lnTo>
                  <a:lnTo>
                    <a:pt x="5281" y="3522"/>
                  </a:lnTo>
                  <a:lnTo>
                    <a:pt x="5302" y="3526"/>
                  </a:lnTo>
                  <a:lnTo>
                    <a:pt x="5326" y="3530"/>
                  </a:lnTo>
                  <a:lnTo>
                    <a:pt x="5351" y="3532"/>
                  </a:lnTo>
                  <a:lnTo>
                    <a:pt x="5369" y="3534"/>
                  </a:lnTo>
                  <a:lnTo>
                    <a:pt x="5386" y="3534"/>
                  </a:lnTo>
                  <a:lnTo>
                    <a:pt x="5402" y="3534"/>
                  </a:lnTo>
                  <a:lnTo>
                    <a:pt x="5420" y="3534"/>
                  </a:lnTo>
                  <a:lnTo>
                    <a:pt x="5436" y="3533"/>
                  </a:lnTo>
                  <a:lnTo>
                    <a:pt x="5453" y="3531"/>
                  </a:lnTo>
                  <a:lnTo>
                    <a:pt x="5470" y="3529"/>
                  </a:lnTo>
                  <a:lnTo>
                    <a:pt x="5487" y="3526"/>
                  </a:lnTo>
                  <a:lnTo>
                    <a:pt x="5499" y="3401"/>
                  </a:lnTo>
                  <a:lnTo>
                    <a:pt x="5479" y="3401"/>
                  </a:lnTo>
                  <a:lnTo>
                    <a:pt x="5459" y="3401"/>
                  </a:lnTo>
                  <a:lnTo>
                    <a:pt x="5439" y="3400"/>
                  </a:lnTo>
                  <a:lnTo>
                    <a:pt x="5420" y="3399"/>
                  </a:lnTo>
                  <a:lnTo>
                    <a:pt x="5408" y="3398"/>
                  </a:lnTo>
                  <a:lnTo>
                    <a:pt x="5398" y="3397"/>
                  </a:lnTo>
                  <a:lnTo>
                    <a:pt x="5389" y="3395"/>
                  </a:lnTo>
                  <a:lnTo>
                    <a:pt x="5381" y="3393"/>
                  </a:lnTo>
                  <a:lnTo>
                    <a:pt x="5374" y="3390"/>
                  </a:lnTo>
                  <a:lnTo>
                    <a:pt x="5367" y="3387"/>
                  </a:lnTo>
                  <a:lnTo>
                    <a:pt x="5362" y="3382"/>
                  </a:lnTo>
                  <a:lnTo>
                    <a:pt x="5357" y="3375"/>
                  </a:lnTo>
                  <a:lnTo>
                    <a:pt x="5354" y="3368"/>
                  </a:lnTo>
                  <a:lnTo>
                    <a:pt x="5351" y="3360"/>
                  </a:lnTo>
                  <a:lnTo>
                    <a:pt x="5349" y="3350"/>
                  </a:lnTo>
                  <a:lnTo>
                    <a:pt x="5348" y="3338"/>
                  </a:lnTo>
                  <a:lnTo>
                    <a:pt x="5348" y="3323"/>
                  </a:lnTo>
                  <a:lnTo>
                    <a:pt x="5348" y="3308"/>
                  </a:lnTo>
                  <a:lnTo>
                    <a:pt x="5349" y="3289"/>
                  </a:lnTo>
                  <a:lnTo>
                    <a:pt x="5351" y="3269"/>
                  </a:lnTo>
                  <a:lnTo>
                    <a:pt x="5392" y="2796"/>
                  </a:lnTo>
                  <a:lnTo>
                    <a:pt x="5552" y="2810"/>
                  </a:lnTo>
                  <a:lnTo>
                    <a:pt x="5562" y="2689"/>
                  </a:lnTo>
                  <a:lnTo>
                    <a:pt x="5402" y="2675"/>
                  </a:lnTo>
                  <a:close/>
                  <a:moveTo>
                    <a:pt x="6500" y="3155"/>
                  </a:moveTo>
                  <a:lnTo>
                    <a:pt x="6498" y="3130"/>
                  </a:lnTo>
                  <a:lnTo>
                    <a:pt x="6495" y="3104"/>
                  </a:lnTo>
                  <a:lnTo>
                    <a:pt x="6491" y="3080"/>
                  </a:lnTo>
                  <a:lnTo>
                    <a:pt x="6487" y="3056"/>
                  </a:lnTo>
                  <a:lnTo>
                    <a:pt x="6480" y="3031"/>
                  </a:lnTo>
                  <a:lnTo>
                    <a:pt x="6474" y="3009"/>
                  </a:lnTo>
                  <a:lnTo>
                    <a:pt x="6466" y="2986"/>
                  </a:lnTo>
                  <a:lnTo>
                    <a:pt x="6458" y="2964"/>
                  </a:lnTo>
                  <a:lnTo>
                    <a:pt x="6449" y="2942"/>
                  </a:lnTo>
                  <a:lnTo>
                    <a:pt x="6438" y="2922"/>
                  </a:lnTo>
                  <a:lnTo>
                    <a:pt x="6427" y="2903"/>
                  </a:lnTo>
                  <a:lnTo>
                    <a:pt x="6415" y="2883"/>
                  </a:lnTo>
                  <a:lnTo>
                    <a:pt x="6403" y="2865"/>
                  </a:lnTo>
                  <a:lnTo>
                    <a:pt x="6389" y="2846"/>
                  </a:lnTo>
                  <a:lnTo>
                    <a:pt x="6375" y="2830"/>
                  </a:lnTo>
                  <a:lnTo>
                    <a:pt x="6360" y="2813"/>
                  </a:lnTo>
                  <a:lnTo>
                    <a:pt x="6344" y="2798"/>
                  </a:lnTo>
                  <a:lnTo>
                    <a:pt x="6327" y="2784"/>
                  </a:lnTo>
                  <a:lnTo>
                    <a:pt x="6310" y="2769"/>
                  </a:lnTo>
                  <a:lnTo>
                    <a:pt x="6292" y="2757"/>
                  </a:lnTo>
                  <a:lnTo>
                    <a:pt x="6274" y="2746"/>
                  </a:lnTo>
                  <a:lnTo>
                    <a:pt x="6255" y="2735"/>
                  </a:lnTo>
                  <a:lnTo>
                    <a:pt x="6235" y="2725"/>
                  </a:lnTo>
                  <a:lnTo>
                    <a:pt x="6214" y="2717"/>
                  </a:lnTo>
                  <a:lnTo>
                    <a:pt x="6194" y="2709"/>
                  </a:lnTo>
                  <a:lnTo>
                    <a:pt x="6172" y="2703"/>
                  </a:lnTo>
                  <a:lnTo>
                    <a:pt x="6151" y="2698"/>
                  </a:lnTo>
                  <a:lnTo>
                    <a:pt x="6128" y="2694"/>
                  </a:lnTo>
                  <a:lnTo>
                    <a:pt x="6105" y="2691"/>
                  </a:lnTo>
                  <a:lnTo>
                    <a:pt x="6081" y="2689"/>
                  </a:lnTo>
                  <a:lnTo>
                    <a:pt x="6058" y="2688"/>
                  </a:lnTo>
                  <a:lnTo>
                    <a:pt x="6033" y="2689"/>
                  </a:lnTo>
                  <a:lnTo>
                    <a:pt x="6010" y="2690"/>
                  </a:lnTo>
                  <a:lnTo>
                    <a:pt x="5988" y="2693"/>
                  </a:lnTo>
                  <a:lnTo>
                    <a:pt x="5965" y="2697"/>
                  </a:lnTo>
                  <a:lnTo>
                    <a:pt x="5944" y="2702"/>
                  </a:lnTo>
                  <a:lnTo>
                    <a:pt x="5923" y="2708"/>
                  </a:lnTo>
                  <a:lnTo>
                    <a:pt x="5902" y="2714"/>
                  </a:lnTo>
                  <a:lnTo>
                    <a:pt x="5882" y="2722"/>
                  </a:lnTo>
                  <a:lnTo>
                    <a:pt x="5862" y="2731"/>
                  </a:lnTo>
                  <a:lnTo>
                    <a:pt x="5844" y="2741"/>
                  </a:lnTo>
                  <a:lnTo>
                    <a:pt x="5825" y="2751"/>
                  </a:lnTo>
                  <a:lnTo>
                    <a:pt x="5807" y="2762"/>
                  </a:lnTo>
                  <a:lnTo>
                    <a:pt x="5789" y="2775"/>
                  </a:lnTo>
                  <a:lnTo>
                    <a:pt x="5773" y="2788"/>
                  </a:lnTo>
                  <a:lnTo>
                    <a:pt x="5757" y="2801"/>
                  </a:lnTo>
                  <a:lnTo>
                    <a:pt x="5741" y="2817"/>
                  </a:lnTo>
                  <a:lnTo>
                    <a:pt x="5727" y="2832"/>
                  </a:lnTo>
                  <a:lnTo>
                    <a:pt x="5713" y="2847"/>
                  </a:lnTo>
                  <a:lnTo>
                    <a:pt x="5699" y="2864"/>
                  </a:lnTo>
                  <a:lnTo>
                    <a:pt x="5687" y="2881"/>
                  </a:lnTo>
                  <a:lnTo>
                    <a:pt x="5676" y="2899"/>
                  </a:lnTo>
                  <a:lnTo>
                    <a:pt x="5665" y="2918"/>
                  </a:lnTo>
                  <a:lnTo>
                    <a:pt x="5655" y="2936"/>
                  </a:lnTo>
                  <a:lnTo>
                    <a:pt x="5646" y="2956"/>
                  </a:lnTo>
                  <a:lnTo>
                    <a:pt x="5639" y="2976"/>
                  </a:lnTo>
                  <a:lnTo>
                    <a:pt x="5632" y="2997"/>
                  </a:lnTo>
                  <a:lnTo>
                    <a:pt x="5625" y="3018"/>
                  </a:lnTo>
                  <a:lnTo>
                    <a:pt x="5620" y="3040"/>
                  </a:lnTo>
                  <a:lnTo>
                    <a:pt x="5617" y="3061"/>
                  </a:lnTo>
                  <a:lnTo>
                    <a:pt x="5614" y="3084"/>
                  </a:lnTo>
                  <a:lnTo>
                    <a:pt x="5612" y="3106"/>
                  </a:lnTo>
                  <a:lnTo>
                    <a:pt x="5612" y="3130"/>
                  </a:lnTo>
                  <a:lnTo>
                    <a:pt x="5612" y="3152"/>
                  </a:lnTo>
                  <a:lnTo>
                    <a:pt x="5614" y="3176"/>
                  </a:lnTo>
                  <a:lnTo>
                    <a:pt x="5617" y="3198"/>
                  </a:lnTo>
                  <a:lnTo>
                    <a:pt x="5621" y="3221"/>
                  </a:lnTo>
                  <a:lnTo>
                    <a:pt x="5627" y="3243"/>
                  </a:lnTo>
                  <a:lnTo>
                    <a:pt x="5633" y="3264"/>
                  </a:lnTo>
                  <a:lnTo>
                    <a:pt x="5640" y="3284"/>
                  </a:lnTo>
                  <a:lnTo>
                    <a:pt x="5648" y="3305"/>
                  </a:lnTo>
                  <a:lnTo>
                    <a:pt x="5656" y="3324"/>
                  </a:lnTo>
                  <a:lnTo>
                    <a:pt x="5666" y="3344"/>
                  </a:lnTo>
                  <a:lnTo>
                    <a:pt x="5678" y="3362"/>
                  </a:lnTo>
                  <a:lnTo>
                    <a:pt x="5689" y="3380"/>
                  </a:lnTo>
                  <a:lnTo>
                    <a:pt x="5701" y="3396"/>
                  </a:lnTo>
                  <a:lnTo>
                    <a:pt x="5715" y="3412"/>
                  </a:lnTo>
                  <a:lnTo>
                    <a:pt x="5728" y="3429"/>
                  </a:lnTo>
                  <a:lnTo>
                    <a:pt x="5742" y="3443"/>
                  </a:lnTo>
                  <a:lnTo>
                    <a:pt x="5758" y="3457"/>
                  </a:lnTo>
                  <a:lnTo>
                    <a:pt x="5774" y="3471"/>
                  </a:lnTo>
                  <a:lnTo>
                    <a:pt x="5790" y="3483"/>
                  </a:lnTo>
                  <a:lnTo>
                    <a:pt x="5808" y="3495"/>
                  </a:lnTo>
                  <a:lnTo>
                    <a:pt x="5825" y="3505"/>
                  </a:lnTo>
                  <a:lnTo>
                    <a:pt x="5844" y="3516"/>
                  </a:lnTo>
                  <a:lnTo>
                    <a:pt x="5862" y="3525"/>
                  </a:lnTo>
                  <a:lnTo>
                    <a:pt x="5880" y="3533"/>
                  </a:lnTo>
                  <a:lnTo>
                    <a:pt x="5900" y="3540"/>
                  </a:lnTo>
                  <a:lnTo>
                    <a:pt x="5920" y="3547"/>
                  </a:lnTo>
                  <a:lnTo>
                    <a:pt x="5941" y="3553"/>
                  </a:lnTo>
                  <a:lnTo>
                    <a:pt x="5961" y="3557"/>
                  </a:lnTo>
                  <a:lnTo>
                    <a:pt x="5982" y="3561"/>
                  </a:lnTo>
                  <a:lnTo>
                    <a:pt x="6003" y="3563"/>
                  </a:lnTo>
                  <a:lnTo>
                    <a:pt x="6025" y="3565"/>
                  </a:lnTo>
                  <a:lnTo>
                    <a:pt x="6046" y="3565"/>
                  </a:lnTo>
                  <a:lnTo>
                    <a:pt x="6068" y="3565"/>
                  </a:lnTo>
                  <a:lnTo>
                    <a:pt x="6086" y="3563"/>
                  </a:lnTo>
                  <a:lnTo>
                    <a:pt x="6104" y="3562"/>
                  </a:lnTo>
                  <a:lnTo>
                    <a:pt x="6122" y="3559"/>
                  </a:lnTo>
                  <a:lnTo>
                    <a:pt x="6140" y="3556"/>
                  </a:lnTo>
                  <a:lnTo>
                    <a:pt x="6158" y="3553"/>
                  </a:lnTo>
                  <a:lnTo>
                    <a:pt x="6175" y="3548"/>
                  </a:lnTo>
                  <a:lnTo>
                    <a:pt x="6193" y="3543"/>
                  </a:lnTo>
                  <a:lnTo>
                    <a:pt x="6210" y="3538"/>
                  </a:lnTo>
                  <a:lnTo>
                    <a:pt x="6228" y="3533"/>
                  </a:lnTo>
                  <a:lnTo>
                    <a:pt x="6244" y="3527"/>
                  </a:lnTo>
                  <a:lnTo>
                    <a:pt x="6260" y="3520"/>
                  </a:lnTo>
                  <a:lnTo>
                    <a:pt x="6277" y="3513"/>
                  </a:lnTo>
                  <a:lnTo>
                    <a:pt x="6292" y="3505"/>
                  </a:lnTo>
                  <a:lnTo>
                    <a:pt x="6307" y="3497"/>
                  </a:lnTo>
                  <a:lnTo>
                    <a:pt x="6323" y="3488"/>
                  </a:lnTo>
                  <a:lnTo>
                    <a:pt x="6337" y="3479"/>
                  </a:lnTo>
                  <a:lnTo>
                    <a:pt x="6350" y="3470"/>
                  </a:lnTo>
                  <a:lnTo>
                    <a:pt x="6365" y="3459"/>
                  </a:lnTo>
                  <a:lnTo>
                    <a:pt x="6377" y="3449"/>
                  </a:lnTo>
                  <a:lnTo>
                    <a:pt x="6390" y="3439"/>
                  </a:lnTo>
                  <a:lnTo>
                    <a:pt x="6402" y="3428"/>
                  </a:lnTo>
                  <a:lnTo>
                    <a:pt x="6413" y="3415"/>
                  </a:lnTo>
                  <a:lnTo>
                    <a:pt x="6424" y="3404"/>
                  </a:lnTo>
                  <a:lnTo>
                    <a:pt x="6434" y="3392"/>
                  </a:lnTo>
                  <a:lnTo>
                    <a:pt x="6444" y="3379"/>
                  </a:lnTo>
                  <a:lnTo>
                    <a:pt x="6452" y="3365"/>
                  </a:lnTo>
                  <a:lnTo>
                    <a:pt x="6460" y="3352"/>
                  </a:lnTo>
                  <a:lnTo>
                    <a:pt x="6467" y="3339"/>
                  </a:lnTo>
                  <a:lnTo>
                    <a:pt x="6473" y="3324"/>
                  </a:lnTo>
                  <a:lnTo>
                    <a:pt x="6479" y="3310"/>
                  </a:lnTo>
                  <a:lnTo>
                    <a:pt x="6484" y="3295"/>
                  </a:lnTo>
                  <a:lnTo>
                    <a:pt x="6488" y="3280"/>
                  </a:lnTo>
                  <a:lnTo>
                    <a:pt x="6334" y="3288"/>
                  </a:lnTo>
                  <a:lnTo>
                    <a:pt x="6325" y="3304"/>
                  </a:lnTo>
                  <a:lnTo>
                    <a:pt x="6315" y="3319"/>
                  </a:lnTo>
                  <a:lnTo>
                    <a:pt x="6303" y="3333"/>
                  </a:lnTo>
                  <a:lnTo>
                    <a:pt x="6290" y="3347"/>
                  </a:lnTo>
                  <a:lnTo>
                    <a:pt x="6277" y="3360"/>
                  </a:lnTo>
                  <a:lnTo>
                    <a:pt x="6262" y="3372"/>
                  </a:lnTo>
                  <a:lnTo>
                    <a:pt x="6246" y="3384"/>
                  </a:lnTo>
                  <a:lnTo>
                    <a:pt x="6230" y="3394"/>
                  </a:lnTo>
                  <a:lnTo>
                    <a:pt x="6211" y="3403"/>
                  </a:lnTo>
                  <a:lnTo>
                    <a:pt x="6193" y="3412"/>
                  </a:lnTo>
                  <a:lnTo>
                    <a:pt x="6173" y="3419"/>
                  </a:lnTo>
                  <a:lnTo>
                    <a:pt x="6153" y="3426"/>
                  </a:lnTo>
                  <a:lnTo>
                    <a:pt x="6131" y="3432"/>
                  </a:lnTo>
                  <a:lnTo>
                    <a:pt x="6110" y="3436"/>
                  </a:lnTo>
                  <a:lnTo>
                    <a:pt x="6086" y="3439"/>
                  </a:lnTo>
                  <a:lnTo>
                    <a:pt x="6063" y="3441"/>
                  </a:lnTo>
                  <a:lnTo>
                    <a:pt x="6050" y="3441"/>
                  </a:lnTo>
                  <a:lnTo>
                    <a:pt x="6039" y="3441"/>
                  </a:lnTo>
                  <a:lnTo>
                    <a:pt x="6027" y="3440"/>
                  </a:lnTo>
                  <a:lnTo>
                    <a:pt x="6015" y="3439"/>
                  </a:lnTo>
                  <a:lnTo>
                    <a:pt x="6002" y="3437"/>
                  </a:lnTo>
                  <a:lnTo>
                    <a:pt x="5990" y="3434"/>
                  </a:lnTo>
                  <a:lnTo>
                    <a:pt x="5979" y="3431"/>
                  </a:lnTo>
                  <a:lnTo>
                    <a:pt x="5966" y="3428"/>
                  </a:lnTo>
                  <a:lnTo>
                    <a:pt x="5954" y="3424"/>
                  </a:lnTo>
                  <a:lnTo>
                    <a:pt x="5943" y="3419"/>
                  </a:lnTo>
                  <a:lnTo>
                    <a:pt x="5932" y="3414"/>
                  </a:lnTo>
                  <a:lnTo>
                    <a:pt x="5920" y="3408"/>
                  </a:lnTo>
                  <a:lnTo>
                    <a:pt x="5909" y="3402"/>
                  </a:lnTo>
                  <a:lnTo>
                    <a:pt x="5898" y="3396"/>
                  </a:lnTo>
                  <a:lnTo>
                    <a:pt x="5888" y="3389"/>
                  </a:lnTo>
                  <a:lnTo>
                    <a:pt x="5877" y="3381"/>
                  </a:lnTo>
                  <a:lnTo>
                    <a:pt x="5867" y="3372"/>
                  </a:lnTo>
                  <a:lnTo>
                    <a:pt x="5858" y="3364"/>
                  </a:lnTo>
                  <a:lnTo>
                    <a:pt x="5849" y="3355"/>
                  </a:lnTo>
                  <a:lnTo>
                    <a:pt x="5839" y="3345"/>
                  </a:lnTo>
                  <a:lnTo>
                    <a:pt x="5831" y="3334"/>
                  </a:lnTo>
                  <a:lnTo>
                    <a:pt x="5823" y="3324"/>
                  </a:lnTo>
                  <a:lnTo>
                    <a:pt x="5816" y="3313"/>
                  </a:lnTo>
                  <a:lnTo>
                    <a:pt x="5809" y="3302"/>
                  </a:lnTo>
                  <a:lnTo>
                    <a:pt x="5802" y="3289"/>
                  </a:lnTo>
                  <a:lnTo>
                    <a:pt x="5795" y="3277"/>
                  </a:lnTo>
                  <a:lnTo>
                    <a:pt x="5790" y="3265"/>
                  </a:lnTo>
                  <a:lnTo>
                    <a:pt x="5785" y="3252"/>
                  </a:lnTo>
                  <a:lnTo>
                    <a:pt x="5781" y="3237"/>
                  </a:lnTo>
                  <a:lnTo>
                    <a:pt x="5777" y="3223"/>
                  </a:lnTo>
                  <a:lnTo>
                    <a:pt x="5774" y="3209"/>
                  </a:lnTo>
                  <a:lnTo>
                    <a:pt x="5772" y="3193"/>
                  </a:lnTo>
                  <a:lnTo>
                    <a:pt x="6500" y="3155"/>
                  </a:lnTo>
                  <a:close/>
                  <a:moveTo>
                    <a:pt x="5765" y="3072"/>
                  </a:moveTo>
                  <a:lnTo>
                    <a:pt x="5766" y="3059"/>
                  </a:lnTo>
                  <a:lnTo>
                    <a:pt x="5768" y="3047"/>
                  </a:lnTo>
                  <a:lnTo>
                    <a:pt x="5770" y="3035"/>
                  </a:lnTo>
                  <a:lnTo>
                    <a:pt x="5773" y="3022"/>
                  </a:lnTo>
                  <a:lnTo>
                    <a:pt x="5777" y="3010"/>
                  </a:lnTo>
                  <a:lnTo>
                    <a:pt x="5781" y="2998"/>
                  </a:lnTo>
                  <a:lnTo>
                    <a:pt x="5785" y="2986"/>
                  </a:lnTo>
                  <a:lnTo>
                    <a:pt x="5790" y="2974"/>
                  </a:lnTo>
                  <a:lnTo>
                    <a:pt x="5796" y="2964"/>
                  </a:lnTo>
                  <a:lnTo>
                    <a:pt x="5803" y="2953"/>
                  </a:lnTo>
                  <a:lnTo>
                    <a:pt x="5810" y="2941"/>
                  </a:lnTo>
                  <a:lnTo>
                    <a:pt x="5817" y="2931"/>
                  </a:lnTo>
                  <a:lnTo>
                    <a:pt x="5824" y="2922"/>
                  </a:lnTo>
                  <a:lnTo>
                    <a:pt x="5832" y="2912"/>
                  </a:lnTo>
                  <a:lnTo>
                    <a:pt x="5842" y="2903"/>
                  </a:lnTo>
                  <a:lnTo>
                    <a:pt x="5850" y="2893"/>
                  </a:lnTo>
                  <a:lnTo>
                    <a:pt x="5860" y="2885"/>
                  </a:lnTo>
                  <a:lnTo>
                    <a:pt x="5869" y="2877"/>
                  </a:lnTo>
                  <a:lnTo>
                    <a:pt x="5879" y="2869"/>
                  </a:lnTo>
                  <a:lnTo>
                    <a:pt x="5890" y="2862"/>
                  </a:lnTo>
                  <a:lnTo>
                    <a:pt x="5901" y="2854"/>
                  </a:lnTo>
                  <a:lnTo>
                    <a:pt x="5912" y="2848"/>
                  </a:lnTo>
                  <a:lnTo>
                    <a:pt x="5923" y="2842"/>
                  </a:lnTo>
                  <a:lnTo>
                    <a:pt x="5936" y="2836"/>
                  </a:lnTo>
                  <a:lnTo>
                    <a:pt x="5947" y="2832"/>
                  </a:lnTo>
                  <a:lnTo>
                    <a:pt x="5959" y="2827"/>
                  </a:lnTo>
                  <a:lnTo>
                    <a:pt x="5973" y="2823"/>
                  </a:lnTo>
                  <a:lnTo>
                    <a:pt x="5985" y="2820"/>
                  </a:lnTo>
                  <a:lnTo>
                    <a:pt x="5998" y="2817"/>
                  </a:lnTo>
                  <a:lnTo>
                    <a:pt x="6010" y="2814"/>
                  </a:lnTo>
                  <a:lnTo>
                    <a:pt x="6024" y="2812"/>
                  </a:lnTo>
                  <a:lnTo>
                    <a:pt x="6037" y="2811"/>
                  </a:lnTo>
                  <a:lnTo>
                    <a:pt x="6051" y="2811"/>
                  </a:lnTo>
                  <a:lnTo>
                    <a:pt x="6065" y="2811"/>
                  </a:lnTo>
                  <a:lnTo>
                    <a:pt x="6079" y="2812"/>
                  </a:lnTo>
                  <a:lnTo>
                    <a:pt x="6092" y="2814"/>
                  </a:lnTo>
                  <a:lnTo>
                    <a:pt x="6106" y="2817"/>
                  </a:lnTo>
                  <a:lnTo>
                    <a:pt x="6119" y="2819"/>
                  </a:lnTo>
                  <a:lnTo>
                    <a:pt x="6132" y="2823"/>
                  </a:lnTo>
                  <a:lnTo>
                    <a:pt x="6146" y="2826"/>
                  </a:lnTo>
                  <a:lnTo>
                    <a:pt x="6158" y="2830"/>
                  </a:lnTo>
                  <a:lnTo>
                    <a:pt x="6170" y="2835"/>
                  </a:lnTo>
                  <a:lnTo>
                    <a:pt x="6183" y="2840"/>
                  </a:lnTo>
                  <a:lnTo>
                    <a:pt x="6195" y="2846"/>
                  </a:lnTo>
                  <a:lnTo>
                    <a:pt x="6207" y="2852"/>
                  </a:lnTo>
                  <a:lnTo>
                    <a:pt x="6218" y="2860"/>
                  </a:lnTo>
                  <a:lnTo>
                    <a:pt x="6230" y="2867"/>
                  </a:lnTo>
                  <a:lnTo>
                    <a:pt x="6240" y="2875"/>
                  </a:lnTo>
                  <a:lnTo>
                    <a:pt x="6250" y="2882"/>
                  </a:lnTo>
                  <a:lnTo>
                    <a:pt x="6260" y="2891"/>
                  </a:lnTo>
                  <a:lnTo>
                    <a:pt x="6269" y="2899"/>
                  </a:lnTo>
                  <a:lnTo>
                    <a:pt x="6278" y="2909"/>
                  </a:lnTo>
                  <a:lnTo>
                    <a:pt x="6286" y="2919"/>
                  </a:lnTo>
                  <a:lnTo>
                    <a:pt x="6294" y="2928"/>
                  </a:lnTo>
                  <a:lnTo>
                    <a:pt x="6301" y="2938"/>
                  </a:lnTo>
                  <a:lnTo>
                    <a:pt x="6308" y="2949"/>
                  </a:lnTo>
                  <a:lnTo>
                    <a:pt x="6315" y="2960"/>
                  </a:lnTo>
                  <a:lnTo>
                    <a:pt x="6320" y="2971"/>
                  </a:lnTo>
                  <a:lnTo>
                    <a:pt x="6324" y="2982"/>
                  </a:lnTo>
                  <a:lnTo>
                    <a:pt x="6328" y="2994"/>
                  </a:lnTo>
                  <a:lnTo>
                    <a:pt x="6332" y="3006"/>
                  </a:lnTo>
                  <a:lnTo>
                    <a:pt x="6334" y="3017"/>
                  </a:lnTo>
                  <a:lnTo>
                    <a:pt x="6336" y="3029"/>
                  </a:lnTo>
                  <a:lnTo>
                    <a:pt x="6337" y="3042"/>
                  </a:lnTo>
                  <a:lnTo>
                    <a:pt x="5765" y="3072"/>
                  </a:lnTo>
                  <a:close/>
                  <a:moveTo>
                    <a:pt x="6839" y="2658"/>
                  </a:moveTo>
                  <a:lnTo>
                    <a:pt x="6545" y="2695"/>
                  </a:lnTo>
                  <a:lnTo>
                    <a:pt x="6559" y="2816"/>
                  </a:lnTo>
                  <a:lnTo>
                    <a:pt x="6698" y="2798"/>
                  </a:lnTo>
                  <a:lnTo>
                    <a:pt x="6771" y="3390"/>
                  </a:lnTo>
                  <a:lnTo>
                    <a:pt x="6632" y="3407"/>
                  </a:lnTo>
                  <a:lnTo>
                    <a:pt x="6647" y="3528"/>
                  </a:lnTo>
                  <a:lnTo>
                    <a:pt x="7078" y="3475"/>
                  </a:lnTo>
                  <a:lnTo>
                    <a:pt x="7064" y="3354"/>
                  </a:lnTo>
                  <a:lnTo>
                    <a:pt x="6927" y="3371"/>
                  </a:lnTo>
                  <a:lnTo>
                    <a:pt x="6869" y="2909"/>
                  </a:lnTo>
                  <a:lnTo>
                    <a:pt x="6897" y="2877"/>
                  </a:lnTo>
                  <a:lnTo>
                    <a:pt x="6926" y="2847"/>
                  </a:lnTo>
                  <a:lnTo>
                    <a:pt x="6940" y="2833"/>
                  </a:lnTo>
                  <a:lnTo>
                    <a:pt x="6954" y="2820"/>
                  </a:lnTo>
                  <a:lnTo>
                    <a:pt x="6970" y="2806"/>
                  </a:lnTo>
                  <a:lnTo>
                    <a:pt x="6986" y="2795"/>
                  </a:lnTo>
                  <a:lnTo>
                    <a:pt x="7002" y="2784"/>
                  </a:lnTo>
                  <a:lnTo>
                    <a:pt x="7019" y="2774"/>
                  </a:lnTo>
                  <a:lnTo>
                    <a:pt x="7036" y="2764"/>
                  </a:lnTo>
                  <a:lnTo>
                    <a:pt x="7055" y="2756"/>
                  </a:lnTo>
                  <a:lnTo>
                    <a:pt x="7073" y="2749"/>
                  </a:lnTo>
                  <a:lnTo>
                    <a:pt x="7094" y="2744"/>
                  </a:lnTo>
                  <a:lnTo>
                    <a:pt x="7114" y="2739"/>
                  </a:lnTo>
                  <a:lnTo>
                    <a:pt x="7136" y="2736"/>
                  </a:lnTo>
                  <a:lnTo>
                    <a:pt x="7150" y="2735"/>
                  </a:lnTo>
                  <a:lnTo>
                    <a:pt x="7162" y="2735"/>
                  </a:lnTo>
                  <a:lnTo>
                    <a:pt x="7175" y="2737"/>
                  </a:lnTo>
                  <a:lnTo>
                    <a:pt x="7187" y="2741"/>
                  </a:lnTo>
                  <a:lnTo>
                    <a:pt x="7198" y="2745"/>
                  </a:lnTo>
                  <a:lnTo>
                    <a:pt x="7208" y="2751"/>
                  </a:lnTo>
                  <a:lnTo>
                    <a:pt x="7218" y="2759"/>
                  </a:lnTo>
                  <a:lnTo>
                    <a:pt x="7227" y="2767"/>
                  </a:lnTo>
                  <a:lnTo>
                    <a:pt x="7235" y="2777"/>
                  </a:lnTo>
                  <a:lnTo>
                    <a:pt x="7242" y="2788"/>
                  </a:lnTo>
                  <a:lnTo>
                    <a:pt x="7249" y="2799"/>
                  </a:lnTo>
                  <a:lnTo>
                    <a:pt x="7254" y="2811"/>
                  </a:lnTo>
                  <a:lnTo>
                    <a:pt x="7260" y="2826"/>
                  </a:lnTo>
                  <a:lnTo>
                    <a:pt x="7264" y="2840"/>
                  </a:lnTo>
                  <a:lnTo>
                    <a:pt x="7268" y="2855"/>
                  </a:lnTo>
                  <a:lnTo>
                    <a:pt x="7270" y="2871"/>
                  </a:lnTo>
                  <a:lnTo>
                    <a:pt x="7325" y="3322"/>
                  </a:lnTo>
                  <a:lnTo>
                    <a:pt x="7183" y="3340"/>
                  </a:lnTo>
                  <a:lnTo>
                    <a:pt x="7197" y="3460"/>
                  </a:lnTo>
                  <a:lnTo>
                    <a:pt x="7624" y="3408"/>
                  </a:lnTo>
                  <a:lnTo>
                    <a:pt x="7609" y="3287"/>
                  </a:lnTo>
                  <a:lnTo>
                    <a:pt x="7481" y="3303"/>
                  </a:lnTo>
                  <a:lnTo>
                    <a:pt x="7420" y="2814"/>
                  </a:lnTo>
                  <a:lnTo>
                    <a:pt x="7418" y="2799"/>
                  </a:lnTo>
                  <a:lnTo>
                    <a:pt x="7415" y="2785"/>
                  </a:lnTo>
                  <a:lnTo>
                    <a:pt x="7412" y="2771"/>
                  </a:lnTo>
                  <a:lnTo>
                    <a:pt x="7408" y="2758"/>
                  </a:lnTo>
                  <a:lnTo>
                    <a:pt x="7403" y="2746"/>
                  </a:lnTo>
                  <a:lnTo>
                    <a:pt x="7398" y="2735"/>
                  </a:lnTo>
                  <a:lnTo>
                    <a:pt x="7393" y="2722"/>
                  </a:lnTo>
                  <a:lnTo>
                    <a:pt x="7386" y="2712"/>
                  </a:lnTo>
                  <a:lnTo>
                    <a:pt x="7379" y="2702"/>
                  </a:lnTo>
                  <a:lnTo>
                    <a:pt x="7372" y="2692"/>
                  </a:lnTo>
                  <a:lnTo>
                    <a:pt x="7364" y="2682"/>
                  </a:lnTo>
                  <a:lnTo>
                    <a:pt x="7356" y="2673"/>
                  </a:lnTo>
                  <a:lnTo>
                    <a:pt x="7348" y="2665"/>
                  </a:lnTo>
                  <a:lnTo>
                    <a:pt x="7338" y="2657"/>
                  </a:lnTo>
                  <a:lnTo>
                    <a:pt x="7329" y="2650"/>
                  </a:lnTo>
                  <a:lnTo>
                    <a:pt x="7320" y="2644"/>
                  </a:lnTo>
                  <a:lnTo>
                    <a:pt x="7310" y="2637"/>
                  </a:lnTo>
                  <a:lnTo>
                    <a:pt x="7299" y="2631"/>
                  </a:lnTo>
                  <a:lnTo>
                    <a:pt x="7288" y="2626"/>
                  </a:lnTo>
                  <a:lnTo>
                    <a:pt x="7278" y="2621"/>
                  </a:lnTo>
                  <a:lnTo>
                    <a:pt x="7267" y="2617"/>
                  </a:lnTo>
                  <a:lnTo>
                    <a:pt x="7255" y="2613"/>
                  </a:lnTo>
                  <a:lnTo>
                    <a:pt x="7244" y="2610"/>
                  </a:lnTo>
                  <a:lnTo>
                    <a:pt x="7232" y="2608"/>
                  </a:lnTo>
                  <a:lnTo>
                    <a:pt x="7208" y="2604"/>
                  </a:lnTo>
                  <a:lnTo>
                    <a:pt x="7184" y="2602"/>
                  </a:lnTo>
                  <a:lnTo>
                    <a:pt x="7159" y="2602"/>
                  </a:lnTo>
                  <a:lnTo>
                    <a:pt x="7135" y="2604"/>
                  </a:lnTo>
                  <a:lnTo>
                    <a:pt x="7115" y="2607"/>
                  </a:lnTo>
                  <a:lnTo>
                    <a:pt x="7096" y="2612"/>
                  </a:lnTo>
                  <a:lnTo>
                    <a:pt x="7075" y="2618"/>
                  </a:lnTo>
                  <a:lnTo>
                    <a:pt x="7056" y="2626"/>
                  </a:lnTo>
                  <a:lnTo>
                    <a:pt x="7035" y="2634"/>
                  </a:lnTo>
                  <a:lnTo>
                    <a:pt x="7016" y="2645"/>
                  </a:lnTo>
                  <a:lnTo>
                    <a:pt x="6996" y="2656"/>
                  </a:lnTo>
                  <a:lnTo>
                    <a:pt x="6977" y="2668"/>
                  </a:lnTo>
                  <a:lnTo>
                    <a:pt x="6959" y="2680"/>
                  </a:lnTo>
                  <a:lnTo>
                    <a:pt x="6941" y="2695"/>
                  </a:lnTo>
                  <a:lnTo>
                    <a:pt x="6924" y="2709"/>
                  </a:lnTo>
                  <a:lnTo>
                    <a:pt x="6908" y="2723"/>
                  </a:lnTo>
                  <a:lnTo>
                    <a:pt x="6893" y="2739"/>
                  </a:lnTo>
                  <a:lnTo>
                    <a:pt x="6879" y="2754"/>
                  </a:lnTo>
                  <a:lnTo>
                    <a:pt x="6865" y="2769"/>
                  </a:lnTo>
                  <a:lnTo>
                    <a:pt x="6854" y="2785"/>
                  </a:lnTo>
                  <a:lnTo>
                    <a:pt x="6839" y="2658"/>
                  </a:lnTo>
                  <a:close/>
                  <a:moveTo>
                    <a:pt x="8325" y="2614"/>
                  </a:moveTo>
                  <a:lnTo>
                    <a:pt x="8245" y="2336"/>
                  </a:lnTo>
                  <a:lnTo>
                    <a:pt x="8127" y="2370"/>
                  </a:lnTo>
                  <a:lnTo>
                    <a:pt x="8152" y="2457"/>
                  </a:lnTo>
                  <a:lnTo>
                    <a:pt x="8148" y="2458"/>
                  </a:lnTo>
                  <a:lnTo>
                    <a:pt x="8136" y="2449"/>
                  </a:lnTo>
                  <a:lnTo>
                    <a:pt x="8123" y="2441"/>
                  </a:lnTo>
                  <a:lnTo>
                    <a:pt x="8108" y="2434"/>
                  </a:lnTo>
                  <a:lnTo>
                    <a:pt x="8093" y="2428"/>
                  </a:lnTo>
                  <a:lnTo>
                    <a:pt x="8077" y="2421"/>
                  </a:lnTo>
                  <a:lnTo>
                    <a:pt x="8060" y="2417"/>
                  </a:lnTo>
                  <a:lnTo>
                    <a:pt x="8044" y="2413"/>
                  </a:lnTo>
                  <a:lnTo>
                    <a:pt x="8026" y="2410"/>
                  </a:lnTo>
                  <a:lnTo>
                    <a:pt x="8009" y="2409"/>
                  </a:lnTo>
                  <a:lnTo>
                    <a:pt x="7992" y="2407"/>
                  </a:lnTo>
                  <a:lnTo>
                    <a:pt x="7974" y="2407"/>
                  </a:lnTo>
                  <a:lnTo>
                    <a:pt x="7957" y="2408"/>
                  </a:lnTo>
                  <a:lnTo>
                    <a:pt x="7940" y="2409"/>
                  </a:lnTo>
                  <a:lnTo>
                    <a:pt x="7924" y="2411"/>
                  </a:lnTo>
                  <a:lnTo>
                    <a:pt x="7909" y="2414"/>
                  </a:lnTo>
                  <a:lnTo>
                    <a:pt x="7893" y="2418"/>
                  </a:lnTo>
                  <a:lnTo>
                    <a:pt x="7870" y="2426"/>
                  </a:lnTo>
                  <a:lnTo>
                    <a:pt x="7846" y="2434"/>
                  </a:lnTo>
                  <a:lnTo>
                    <a:pt x="7825" y="2443"/>
                  </a:lnTo>
                  <a:lnTo>
                    <a:pt x="7804" y="2453"/>
                  </a:lnTo>
                  <a:lnTo>
                    <a:pt x="7785" y="2463"/>
                  </a:lnTo>
                  <a:lnTo>
                    <a:pt x="7765" y="2475"/>
                  </a:lnTo>
                  <a:lnTo>
                    <a:pt x="7748" y="2487"/>
                  </a:lnTo>
                  <a:lnTo>
                    <a:pt x="7731" y="2500"/>
                  </a:lnTo>
                  <a:lnTo>
                    <a:pt x="7715" y="2514"/>
                  </a:lnTo>
                  <a:lnTo>
                    <a:pt x="7701" y="2528"/>
                  </a:lnTo>
                  <a:lnTo>
                    <a:pt x="7686" y="2542"/>
                  </a:lnTo>
                  <a:lnTo>
                    <a:pt x="7674" y="2558"/>
                  </a:lnTo>
                  <a:lnTo>
                    <a:pt x="7662" y="2574"/>
                  </a:lnTo>
                  <a:lnTo>
                    <a:pt x="7652" y="2590"/>
                  </a:lnTo>
                  <a:lnTo>
                    <a:pt x="7641" y="2607"/>
                  </a:lnTo>
                  <a:lnTo>
                    <a:pt x="7632" y="2624"/>
                  </a:lnTo>
                  <a:lnTo>
                    <a:pt x="7624" y="2643"/>
                  </a:lnTo>
                  <a:lnTo>
                    <a:pt x="7618" y="2661"/>
                  </a:lnTo>
                  <a:lnTo>
                    <a:pt x="7612" y="2679"/>
                  </a:lnTo>
                  <a:lnTo>
                    <a:pt x="7607" y="2699"/>
                  </a:lnTo>
                  <a:lnTo>
                    <a:pt x="7601" y="2719"/>
                  </a:lnTo>
                  <a:lnTo>
                    <a:pt x="7598" y="2739"/>
                  </a:lnTo>
                  <a:lnTo>
                    <a:pt x="7596" y="2759"/>
                  </a:lnTo>
                  <a:lnTo>
                    <a:pt x="7595" y="2780"/>
                  </a:lnTo>
                  <a:lnTo>
                    <a:pt x="7594" y="2801"/>
                  </a:lnTo>
                  <a:lnTo>
                    <a:pt x="7595" y="2822"/>
                  </a:lnTo>
                  <a:lnTo>
                    <a:pt x="7596" y="2843"/>
                  </a:lnTo>
                  <a:lnTo>
                    <a:pt x="7598" y="2865"/>
                  </a:lnTo>
                  <a:lnTo>
                    <a:pt x="7601" y="2887"/>
                  </a:lnTo>
                  <a:lnTo>
                    <a:pt x="7606" y="2909"/>
                  </a:lnTo>
                  <a:lnTo>
                    <a:pt x="7611" y="2931"/>
                  </a:lnTo>
                  <a:lnTo>
                    <a:pt x="7617" y="2954"/>
                  </a:lnTo>
                  <a:lnTo>
                    <a:pt x="7624" y="2975"/>
                  </a:lnTo>
                  <a:lnTo>
                    <a:pt x="7631" y="2997"/>
                  </a:lnTo>
                  <a:lnTo>
                    <a:pt x="7639" y="3017"/>
                  </a:lnTo>
                  <a:lnTo>
                    <a:pt x="7649" y="3038"/>
                  </a:lnTo>
                  <a:lnTo>
                    <a:pt x="7658" y="3057"/>
                  </a:lnTo>
                  <a:lnTo>
                    <a:pt x="7668" y="3077"/>
                  </a:lnTo>
                  <a:lnTo>
                    <a:pt x="7678" y="3095"/>
                  </a:lnTo>
                  <a:lnTo>
                    <a:pt x="7691" y="3112"/>
                  </a:lnTo>
                  <a:lnTo>
                    <a:pt x="7703" y="3129"/>
                  </a:lnTo>
                  <a:lnTo>
                    <a:pt x="7715" y="3145"/>
                  </a:lnTo>
                  <a:lnTo>
                    <a:pt x="7728" y="3160"/>
                  </a:lnTo>
                  <a:lnTo>
                    <a:pt x="7743" y="3175"/>
                  </a:lnTo>
                  <a:lnTo>
                    <a:pt x="7757" y="3188"/>
                  </a:lnTo>
                  <a:lnTo>
                    <a:pt x="7772" y="3201"/>
                  </a:lnTo>
                  <a:lnTo>
                    <a:pt x="7788" y="3213"/>
                  </a:lnTo>
                  <a:lnTo>
                    <a:pt x="7804" y="3224"/>
                  </a:lnTo>
                  <a:lnTo>
                    <a:pt x="7822" y="3234"/>
                  </a:lnTo>
                  <a:lnTo>
                    <a:pt x="7839" y="3243"/>
                  </a:lnTo>
                  <a:lnTo>
                    <a:pt x="7856" y="3252"/>
                  </a:lnTo>
                  <a:lnTo>
                    <a:pt x="7875" y="3259"/>
                  </a:lnTo>
                  <a:lnTo>
                    <a:pt x="7894" y="3265"/>
                  </a:lnTo>
                  <a:lnTo>
                    <a:pt x="7914" y="3270"/>
                  </a:lnTo>
                  <a:lnTo>
                    <a:pt x="7934" y="3275"/>
                  </a:lnTo>
                  <a:lnTo>
                    <a:pt x="7955" y="3278"/>
                  </a:lnTo>
                  <a:lnTo>
                    <a:pt x="7975" y="3280"/>
                  </a:lnTo>
                  <a:lnTo>
                    <a:pt x="7997" y="3280"/>
                  </a:lnTo>
                  <a:lnTo>
                    <a:pt x="8018" y="3280"/>
                  </a:lnTo>
                  <a:lnTo>
                    <a:pt x="8041" y="3279"/>
                  </a:lnTo>
                  <a:lnTo>
                    <a:pt x="8064" y="3276"/>
                  </a:lnTo>
                  <a:lnTo>
                    <a:pt x="8087" y="3272"/>
                  </a:lnTo>
                  <a:lnTo>
                    <a:pt x="8110" y="3267"/>
                  </a:lnTo>
                  <a:lnTo>
                    <a:pt x="8135" y="3261"/>
                  </a:lnTo>
                  <a:lnTo>
                    <a:pt x="8164" y="3252"/>
                  </a:lnTo>
                  <a:lnTo>
                    <a:pt x="8190" y="3241"/>
                  </a:lnTo>
                  <a:lnTo>
                    <a:pt x="8217" y="3229"/>
                  </a:lnTo>
                  <a:lnTo>
                    <a:pt x="8241" y="3217"/>
                  </a:lnTo>
                  <a:lnTo>
                    <a:pt x="8266" y="3201"/>
                  </a:lnTo>
                  <a:lnTo>
                    <a:pt x="8288" y="3186"/>
                  </a:lnTo>
                  <a:lnTo>
                    <a:pt x="8310" y="3169"/>
                  </a:lnTo>
                  <a:lnTo>
                    <a:pt x="8330" y="3151"/>
                  </a:lnTo>
                  <a:lnTo>
                    <a:pt x="8350" y="3132"/>
                  </a:lnTo>
                  <a:lnTo>
                    <a:pt x="8368" y="3111"/>
                  </a:lnTo>
                  <a:lnTo>
                    <a:pt x="8386" y="3090"/>
                  </a:lnTo>
                  <a:lnTo>
                    <a:pt x="8401" y="3067"/>
                  </a:lnTo>
                  <a:lnTo>
                    <a:pt x="8416" y="3045"/>
                  </a:lnTo>
                  <a:lnTo>
                    <a:pt x="8431" y="3020"/>
                  </a:lnTo>
                  <a:lnTo>
                    <a:pt x="8444" y="2996"/>
                  </a:lnTo>
                  <a:lnTo>
                    <a:pt x="8456" y="2970"/>
                  </a:lnTo>
                  <a:lnTo>
                    <a:pt x="8344" y="2915"/>
                  </a:lnTo>
                  <a:lnTo>
                    <a:pt x="8335" y="2934"/>
                  </a:lnTo>
                  <a:lnTo>
                    <a:pt x="8323" y="2952"/>
                  </a:lnTo>
                  <a:lnTo>
                    <a:pt x="8313" y="2970"/>
                  </a:lnTo>
                  <a:lnTo>
                    <a:pt x="8301" y="2987"/>
                  </a:lnTo>
                  <a:lnTo>
                    <a:pt x="8289" y="3005"/>
                  </a:lnTo>
                  <a:lnTo>
                    <a:pt x="8276" y="3021"/>
                  </a:lnTo>
                  <a:lnTo>
                    <a:pt x="8263" y="3038"/>
                  </a:lnTo>
                  <a:lnTo>
                    <a:pt x="8249" y="3053"/>
                  </a:lnTo>
                  <a:lnTo>
                    <a:pt x="8234" y="3067"/>
                  </a:lnTo>
                  <a:lnTo>
                    <a:pt x="8218" y="3081"/>
                  </a:lnTo>
                  <a:lnTo>
                    <a:pt x="8201" y="3094"/>
                  </a:lnTo>
                  <a:lnTo>
                    <a:pt x="8184" y="3105"/>
                  </a:lnTo>
                  <a:lnTo>
                    <a:pt x="8167" y="3115"/>
                  </a:lnTo>
                  <a:lnTo>
                    <a:pt x="8148" y="3125"/>
                  </a:lnTo>
                  <a:lnTo>
                    <a:pt x="8128" y="3133"/>
                  </a:lnTo>
                  <a:lnTo>
                    <a:pt x="8107" y="3140"/>
                  </a:lnTo>
                  <a:lnTo>
                    <a:pt x="8093" y="3144"/>
                  </a:lnTo>
                  <a:lnTo>
                    <a:pt x="8079" y="3146"/>
                  </a:lnTo>
                  <a:lnTo>
                    <a:pt x="8065" y="3149"/>
                  </a:lnTo>
                  <a:lnTo>
                    <a:pt x="8051" y="3150"/>
                  </a:lnTo>
                  <a:lnTo>
                    <a:pt x="8038" y="3151"/>
                  </a:lnTo>
                  <a:lnTo>
                    <a:pt x="8023" y="3151"/>
                  </a:lnTo>
                  <a:lnTo>
                    <a:pt x="8010" y="3150"/>
                  </a:lnTo>
                  <a:lnTo>
                    <a:pt x="7997" y="3148"/>
                  </a:lnTo>
                  <a:lnTo>
                    <a:pt x="7983" y="3146"/>
                  </a:lnTo>
                  <a:lnTo>
                    <a:pt x="7971" y="3143"/>
                  </a:lnTo>
                  <a:lnTo>
                    <a:pt x="7959" y="3139"/>
                  </a:lnTo>
                  <a:lnTo>
                    <a:pt x="7946" y="3135"/>
                  </a:lnTo>
                  <a:lnTo>
                    <a:pt x="7934" y="3130"/>
                  </a:lnTo>
                  <a:lnTo>
                    <a:pt x="7922" y="3124"/>
                  </a:lnTo>
                  <a:lnTo>
                    <a:pt x="7911" y="3117"/>
                  </a:lnTo>
                  <a:lnTo>
                    <a:pt x="7899" y="3110"/>
                  </a:lnTo>
                  <a:lnTo>
                    <a:pt x="7888" y="3102"/>
                  </a:lnTo>
                  <a:lnTo>
                    <a:pt x="7878" y="3094"/>
                  </a:lnTo>
                  <a:lnTo>
                    <a:pt x="7868" y="3085"/>
                  </a:lnTo>
                  <a:lnTo>
                    <a:pt x="7857" y="3074"/>
                  </a:lnTo>
                  <a:lnTo>
                    <a:pt x="7848" y="3064"/>
                  </a:lnTo>
                  <a:lnTo>
                    <a:pt x="7838" y="3053"/>
                  </a:lnTo>
                  <a:lnTo>
                    <a:pt x="7830" y="3042"/>
                  </a:lnTo>
                  <a:lnTo>
                    <a:pt x="7821" y="3029"/>
                  </a:lnTo>
                  <a:lnTo>
                    <a:pt x="7812" y="3016"/>
                  </a:lnTo>
                  <a:lnTo>
                    <a:pt x="7805" y="3003"/>
                  </a:lnTo>
                  <a:lnTo>
                    <a:pt x="7797" y="2989"/>
                  </a:lnTo>
                  <a:lnTo>
                    <a:pt x="7791" y="2973"/>
                  </a:lnTo>
                  <a:lnTo>
                    <a:pt x="7784" y="2958"/>
                  </a:lnTo>
                  <a:lnTo>
                    <a:pt x="7778" y="2942"/>
                  </a:lnTo>
                  <a:lnTo>
                    <a:pt x="7772" y="2925"/>
                  </a:lnTo>
                  <a:lnTo>
                    <a:pt x="7767" y="2909"/>
                  </a:lnTo>
                  <a:lnTo>
                    <a:pt x="7762" y="2892"/>
                  </a:lnTo>
                  <a:lnTo>
                    <a:pt x="7759" y="2877"/>
                  </a:lnTo>
                  <a:lnTo>
                    <a:pt x="7756" y="2862"/>
                  </a:lnTo>
                  <a:lnTo>
                    <a:pt x="7754" y="2846"/>
                  </a:lnTo>
                  <a:lnTo>
                    <a:pt x="7753" y="2831"/>
                  </a:lnTo>
                  <a:lnTo>
                    <a:pt x="7752" y="2816"/>
                  </a:lnTo>
                  <a:lnTo>
                    <a:pt x="7752" y="2800"/>
                  </a:lnTo>
                  <a:lnTo>
                    <a:pt x="7752" y="2785"/>
                  </a:lnTo>
                  <a:lnTo>
                    <a:pt x="7753" y="2770"/>
                  </a:lnTo>
                  <a:lnTo>
                    <a:pt x="7755" y="2756"/>
                  </a:lnTo>
                  <a:lnTo>
                    <a:pt x="7757" y="2742"/>
                  </a:lnTo>
                  <a:lnTo>
                    <a:pt x="7760" y="2727"/>
                  </a:lnTo>
                  <a:lnTo>
                    <a:pt x="7763" y="2714"/>
                  </a:lnTo>
                  <a:lnTo>
                    <a:pt x="7767" y="2701"/>
                  </a:lnTo>
                  <a:lnTo>
                    <a:pt x="7771" y="2688"/>
                  </a:lnTo>
                  <a:lnTo>
                    <a:pt x="7777" y="2675"/>
                  </a:lnTo>
                  <a:lnTo>
                    <a:pt x="7783" y="2662"/>
                  </a:lnTo>
                  <a:lnTo>
                    <a:pt x="7789" y="2651"/>
                  </a:lnTo>
                  <a:lnTo>
                    <a:pt x="7796" y="2638"/>
                  </a:lnTo>
                  <a:lnTo>
                    <a:pt x="7803" y="2628"/>
                  </a:lnTo>
                  <a:lnTo>
                    <a:pt x="7811" y="2617"/>
                  </a:lnTo>
                  <a:lnTo>
                    <a:pt x="7820" y="2607"/>
                  </a:lnTo>
                  <a:lnTo>
                    <a:pt x="7829" y="2597"/>
                  </a:lnTo>
                  <a:lnTo>
                    <a:pt x="7838" y="2588"/>
                  </a:lnTo>
                  <a:lnTo>
                    <a:pt x="7848" y="2579"/>
                  </a:lnTo>
                  <a:lnTo>
                    <a:pt x="7858" y="2572"/>
                  </a:lnTo>
                  <a:lnTo>
                    <a:pt x="7869" y="2564"/>
                  </a:lnTo>
                  <a:lnTo>
                    <a:pt x="7881" y="2558"/>
                  </a:lnTo>
                  <a:lnTo>
                    <a:pt x="7892" y="2550"/>
                  </a:lnTo>
                  <a:lnTo>
                    <a:pt x="7905" y="2545"/>
                  </a:lnTo>
                  <a:lnTo>
                    <a:pt x="7918" y="2540"/>
                  </a:lnTo>
                  <a:lnTo>
                    <a:pt x="7931" y="2536"/>
                  </a:lnTo>
                  <a:lnTo>
                    <a:pt x="7951" y="2531"/>
                  </a:lnTo>
                  <a:lnTo>
                    <a:pt x="7971" y="2528"/>
                  </a:lnTo>
                  <a:lnTo>
                    <a:pt x="7992" y="2527"/>
                  </a:lnTo>
                  <a:lnTo>
                    <a:pt x="8012" y="2527"/>
                  </a:lnTo>
                  <a:lnTo>
                    <a:pt x="8032" y="2529"/>
                  </a:lnTo>
                  <a:lnTo>
                    <a:pt x="8053" y="2532"/>
                  </a:lnTo>
                  <a:lnTo>
                    <a:pt x="8072" y="2537"/>
                  </a:lnTo>
                  <a:lnTo>
                    <a:pt x="8091" y="2543"/>
                  </a:lnTo>
                  <a:lnTo>
                    <a:pt x="8109" y="2551"/>
                  </a:lnTo>
                  <a:lnTo>
                    <a:pt x="8127" y="2561"/>
                  </a:lnTo>
                  <a:lnTo>
                    <a:pt x="8144" y="2572"/>
                  </a:lnTo>
                  <a:lnTo>
                    <a:pt x="8160" y="2583"/>
                  </a:lnTo>
                  <a:lnTo>
                    <a:pt x="8175" y="2597"/>
                  </a:lnTo>
                  <a:lnTo>
                    <a:pt x="8189" y="2612"/>
                  </a:lnTo>
                  <a:lnTo>
                    <a:pt x="8202" y="2628"/>
                  </a:lnTo>
                  <a:lnTo>
                    <a:pt x="8214" y="2646"/>
                  </a:lnTo>
                  <a:lnTo>
                    <a:pt x="8325" y="2614"/>
                  </a:lnTo>
                  <a:close/>
                  <a:moveTo>
                    <a:pt x="9057" y="2912"/>
                  </a:moveTo>
                  <a:lnTo>
                    <a:pt x="9009" y="2799"/>
                  </a:lnTo>
                  <a:lnTo>
                    <a:pt x="8880" y="2854"/>
                  </a:lnTo>
                  <a:lnTo>
                    <a:pt x="8600" y="2193"/>
                  </a:lnTo>
                  <a:lnTo>
                    <a:pt x="8323" y="2311"/>
                  </a:lnTo>
                  <a:lnTo>
                    <a:pt x="8371" y="2422"/>
                  </a:lnTo>
                  <a:lnTo>
                    <a:pt x="8503" y="2366"/>
                  </a:lnTo>
                  <a:lnTo>
                    <a:pt x="8737" y="2916"/>
                  </a:lnTo>
                  <a:lnTo>
                    <a:pt x="8600" y="2973"/>
                  </a:lnTo>
                  <a:lnTo>
                    <a:pt x="8647" y="3086"/>
                  </a:lnTo>
                  <a:lnTo>
                    <a:pt x="9057" y="2912"/>
                  </a:lnTo>
                  <a:close/>
                  <a:moveTo>
                    <a:pt x="8312" y="2092"/>
                  </a:moveTo>
                  <a:lnTo>
                    <a:pt x="8516" y="2006"/>
                  </a:lnTo>
                  <a:lnTo>
                    <a:pt x="8451" y="1851"/>
                  </a:lnTo>
                  <a:lnTo>
                    <a:pt x="8246" y="1938"/>
                  </a:lnTo>
                  <a:lnTo>
                    <a:pt x="8312" y="2092"/>
                  </a:lnTo>
                  <a:close/>
                  <a:moveTo>
                    <a:pt x="9620" y="1858"/>
                  </a:moveTo>
                  <a:lnTo>
                    <a:pt x="9747" y="1796"/>
                  </a:lnTo>
                  <a:lnTo>
                    <a:pt x="9694" y="1686"/>
                  </a:lnTo>
                  <a:lnTo>
                    <a:pt x="9442" y="1809"/>
                  </a:lnTo>
                  <a:lnTo>
                    <a:pt x="9499" y="1924"/>
                  </a:lnTo>
                  <a:lnTo>
                    <a:pt x="9493" y="1926"/>
                  </a:lnTo>
                  <a:lnTo>
                    <a:pt x="9476" y="1917"/>
                  </a:lnTo>
                  <a:lnTo>
                    <a:pt x="9458" y="1910"/>
                  </a:lnTo>
                  <a:lnTo>
                    <a:pt x="9439" y="1902"/>
                  </a:lnTo>
                  <a:lnTo>
                    <a:pt x="9419" y="1897"/>
                  </a:lnTo>
                  <a:lnTo>
                    <a:pt x="9399" y="1893"/>
                  </a:lnTo>
                  <a:lnTo>
                    <a:pt x="9378" y="1890"/>
                  </a:lnTo>
                  <a:lnTo>
                    <a:pt x="9357" y="1888"/>
                  </a:lnTo>
                  <a:lnTo>
                    <a:pt x="9336" y="1887"/>
                  </a:lnTo>
                  <a:lnTo>
                    <a:pt x="9314" y="1887"/>
                  </a:lnTo>
                  <a:lnTo>
                    <a:pt x="9293" y="1888"/>
                  </a:lnTo>
                  <a:lnTo>
                    <a:pt x="9272" y="1891"/>
                  </a:lnTo>
                  <a:lnTo>
                    <a:pt x="9251" y="1894"/>
                  </a:lnTo>
                  <a:lnTo>
                    <a:pt x="9230" y="1899"/>
                  </a:lnTo>
                  <a:lnTo>
                    <a:pt x="9211" y="1904"/>
                  </a:lnTo>
                  <a:lnTo>
                    <a:pt x="9191" y="1912"/>
                  </a:lnTo>
                  <a:lnTo>
                    <a:pt x="9173" y="1920"/>
                  </a:lnTo>
                  <a:lnTo>
                    <a:pt x="9152" y="1931"/>
                  </a:lnTo>
                  <a:lnTo>
                    <a:pt x="9131" y="1943"/>
                  </a:lnTo>
                  <a:lnTo>
                    <a:pt x="9112" y="1956"/>
                  </a:lnTo>
                  <a:lnTo>
                    <a:pt x="9093" y="1969"/>
                  </a:lnTo>
                  <a:lnTo>
                    <a:pt x="9076" y="1982"/>
                  </a:lnTo>
                  <a:lnTo>
                    <a:pt x="9060" y="1997"/>
                  </a:lnTo>
                  <a:lnTo>
                    <a:pt x="9045" y="2012"/>
                  </a:lnTo>
                  <a:lnTo>
                    <a:pt x="9031" y="2027"/>
                  </a:lnTo>
                  <a:lnTo>
                    <a:pt x="9017" y="2043"/>
                  </a:lnTo>
                  <a:lnTo>
                    <a:pt x="9005" y="2060"/>
                  </a:lnTo>
                  <a:lnTo>
                    <a:pt x="8994" y="2076"/>
                  </a:lnTo>
                  <a:lnTo>
                    <a:pt x="8984" y="2094"/>
                  </a:lnTo>
                  <a:lnTo>
                    <a:pt x="8974" y="2112"/>
                  </a:lnTo>
                  <a:lnTo>
                    <a:pt x="8966" y="2130"/>
                  </a:lnTo>
                  <a:lnTo>
                    <a:pt x="8959" y="2149"/>
                  </a:lnTo>
                  <a:lnTo>
                    <a:pt x="8953" y="2168"/>
                  </a:lnTo>
                  <a:lnTo>
                    <a:pt x="8948" y="2187"/>
                  </a:lnTo>
                  <a:lnTo>
                    <a:pt x="8944" y="2206"/>
                  </a:lnTo>
                  <a:lnTo>
                    <a:pt x="8941" y="2226"/>
                  </a:lnTo>
                  <a:lnTo>
                    <a:pt x="8939" y="2246"/>
                  </a:lnTo>
                  <a:lnTo>
                    <a:pt x="8938" y="2267"/>
                  </a:lnTo>
                  <a:lnTo>
                    <a:pt x="8938" y="2287"/>
                  </a:lnTo>
                  <a:lnTo>
                    <a:pt x="8939" y="2308"/>
                  </a:lnTo>
                  <a:lnTo>
                    <a:pt x="8941" y="2328"/>
                  </a:lnTo>
                  <a:lnTo>
                    <a:pt x="8943" y="2349"/>
                  </a:lnTo>
                  <a:lnTo>
                    <a:pt x="8947" y="2370"/>
                  </a:lnTo>
                  <a:lnTo>
                    <a:pt x="8952" y="2391"/>
                  </a:lnTo>
                  <a:lnTo>
                    <a:pt x="8957" y="2411"/>
                  </a:lnTo>
                  <a:lnTo>
                    <a:pt x="8964" y="2433"/>
                  </a:lnTo>
                  <a:lnTo>
                    <a:pt x="8971" y="2453"/>
                  </a:lnTo>
                  <a:lnTo>
                    <a:pt x="8981" y="2475"/>
                  </a:lnTo>
                  <a:lnTo>
                    <a:pt x="8990" y="2495"/>
                  </a:lnTo>
                  <a:lnTo>
                    <a:pt x="9000" y="2516"/>
                  </a:lnTo>
                  <a:lnTo>
                    <a:pt x="9011" y="2535"/>
                  </a:lnTo>
                  <a:lnTo>
                    <a:pt x="9024" y="2554"/>
                  </a:lnTo>
                  <a:lnTo>
                    <a:pt x="9036" y="2572"/>
                  </a:lnTo>
                  <a:lnTo>
                    <a:pt x="9048" y="2589"/>
                  </a:lnTo>
                  <a:lnTo>
                    <a:pt x="9062" y="2607"/>
                  </a:lnTo>
                  <a:lnTo>
                    <a:pt x="9077" y="2622"/>
                  </a:lnTo>
                  <a:lnTo>
                    <a:pt x="9091" y="2637"/>
                  </a:lnTo>
                  <a:lnTo>
                    <a:pt x="9106" y="2652"/>
                  </a:lnTo>
                  <a:lnTo>
                    <a:pt x="9122" y="2665"/>
                  </a:lnTo>
                  <a:lnTo>
                    <a:pt x="9138" y="2677"/>
                  </a:lnTo>
                  <a:lnTo>
                    <a:pt x="9155" y="2690"/>
                  </a:lnTo>
                  <a:lnTo>
                    <a:pt x="9172" y="2700"/>
                  </a:lnTo>
                  <a:lnTo>
                    <a:pt x="9189" y="2710"/>
                  </a:lnTo>
                  <a:lnTo>
                    <a:pt x="9208" y="2719"/>
                  </a:lnTo>
                  <a:lnTo>
                    <a:pt x="9226" y="2727"/>
                  </a:lnTo>
                  <a:lnTo>
                    <a:pt x="9245" y="2735"/>
                  </a:lnTo>
                  <a:lnTo>
                    <a:pt x="9264" y="2740"/>
                  </a:lnTo>
                  <a:lnTo>
                    <a:pt x="9284" y="2745"/>
                  </a:lnTo>
                  <a:lnTo>
                    <a:pt x="9303" y="2749"/>
                  </a:lnTo>
                  <a:lnTo>
                    <a:pt x="9324" y="2752"/>
                  </a:lnTo>
                  <a:lnTo>
                    <a:pt x="9344" y="2754"/>
                  </a:lnTo>
                  <a:lnTo>
                    <a:pt x="9364" y="2754"/>
                  </a:lnTo>
                  <a:lnTo>
                    <a:pt x="9385" y="2754"/>
                  </a:lnTo>
                  <a:lnTo>
                    <a:pt x="9406" y="2752"/>
                  </a:lnTo>
                  <a:lnTo>
                    <a:pt x="9427" y="2750"/>
                  </a:lnTo>
                  <a:lnTo>
                    <a:pt x="9448" y="2746"/>
                  </a:lnTo>
                  <a:lnTo>
                    <a:pt x="9470" y="2741"/>
                  </a:lnTo>
                  <a:lnTo>
                    <a:pt x="9491" y="2735"/>
                  </a:lnTo>
                  <a:lnTo>
                    <a:pt x="9514" y="2727"/>
                  </a:lnTo>
                  <a:lnTo>
                    <a:pt x="9535" y="2718"/>
                  </a:lnTo>
                  <a:lnTo>
                    <a:pt x="9557" y="2708"/>
                  </a:lnTo>
                  <a:lnTo>
                    <a:pt x="9575" y="2699"/>
                  </a:lnTo>
                  <a:lnTo>
                    <a:pt x="9593" y="2688"/>
                  </a:lnTo>
                  <a:lnTo>
                    <a:pt x="9609" y="2676"/>
                  </a:lnTo>
                  <a:lnTo>
                    <a:pt x="9626" y="2663"/>
                  </a:lnTo>
                  <a:lnTo>
                    <a:pt x="9642" y="2649"/>
                  </a:lnTo>
                  <a:lnTo>
                    <a:pt x="9656" y="2633"/>
                  </a:lnTo>
                  <a:lnTo>
                    <a:pt x="9671" y="2618"/>
                  </a:lnTo>
                  <a:lnTo>
                    <a:pt x="9684" y="2601"/>
                  </a:lnTo>
                  <a:lnTo>
                    <a:pt x="9696" y="2583"/>
                  </a:lnTo>
                  <a:lnTo>
                    <a:pt x="9707" y="2566"/>
                  </a:lnTo>
                  <a:lnTo>
                    <a:pt x="9718" y="2547"/>
                  </a:lnTo>
                  <a:lnTo>
                    <a:pt x="9727" y="2529"/>
                  </a:lnTo>
                  <a:lnTo>
                    <a:pt x="9735" y="2509"/>
                  </a:lnTo>
                  <a:lnTo>
                    <a:pt x="9741" y="2491"/>
                  </a:lnTo>
                  <a:lnTo>
                    <a:pt x="9746" y="2472"/>
                  </a:lnTo>
                  <a:lnTo>
                    <a:pt x="9749" y="2452"/>
                  </a:lnTo>
                  <a:lnTo>
                    <a:pt x="9755" y="2450"/>
                  </a:lnTo>
                  <a:lnTo>
                    <a:pt x="9811" y="2564"/>
                  </a:lnTo>
                  <a:lnTo>
                    <a:pt x="10063" y="2441"/>
                  </a:lnTo>
                  <a:lnTo>
                    <a:pt x="10008" y="2332"/>
                  </a:lnTo>
                  <a:lnTo>
                    <a:pt x="9882" y="2394"/>
                  </a:lnTo>
                  <a:lnTo>
                    <a:pt x="9620" y="1858"/>
                  </a:lnTo>
                  <a:close/>
                  <a:moveTo>
                    <a:pt x="9130" y="2427"/>
                  </a:moveTo>
                  <a:lnTo>
                    <a:pt x="9119" y="2400"/>
                  </a:lnTo>
                  <a:lnTo>
                    <a:pt x="9109" y="2372"/>
                  </a:lnTo>
                  <a:lnTo>
                    <a:pt x="9104" y="2358"/>
                  </a:lnTo>
                  <a:lnTo>
                    <a:pt x="9100" y="2345"/>
                  </a:lnTo>
                  <a:lnTo>
                    <a:pt x="9097" y="2330"/>
                  </a:lnTo>
                  <a:lnTo>
                    <a:pt x="9094" y="2316"/>
                  </a:lnTo>
                  <a:lnTo>
                    <a:pt x="9092" y="2302"/>
                  </a:lnTo>
                  <a:lnTo>
                    <a:pt x="9091" y="2288"/>
                  </a:lnTo>
                  <a:lnTo>
                    <a:pt x="9090" y="2274"/>
                  </a:lnTo>
                  <a:lnTo>
                    <a:pt x="9090" y="2260"/>
                  </a:lnTo>
                  <a:lnTo>
                    <a:pt x="9090" y="2245"/>
                  </a:lnTo>
                  <a:lnTo>
                    <a:pt x="9091" y="2232"/>
                  </a:lnTo>
                  <a:lnTo>
                    <a:pt x="9093" y="2218"/>
                  </a:lnTo>
                  <a:lnTo>
                    <a:pt x="9095" y="2204"/>
                  </a:lnTo>
                  <a:lnTo>
                    <a:pt x="9098" y="2191"/>
                  </a:lnTo>
                  <a:lnTo>
                    <a:pt x="9102" y="2178"/>
                  </a:lnTo>
                  <a:lnTo>
                    <a:pt x="9106" y="2164"/>
                  </a:lnTo>
                  <a:lnTo>
                    <a:pt x="9112" y="2152"/>
                  </a:lnTo>
                  <a:lnTo>
                    <a:pt x="9118" y="2139"/>
                  </a:lnTo>
                  <a:lnTo>
                    <a:pt x="9125" y="2127"/>
                  </a:lnTo>
                  <a:lnTo>
                    <a:pt x="9132" y="2115"/>
                  </a:lnTo>
                  <a:lnTo>
                    <a:pt x="9141" y="2103"/>
                  </a:lnTo>
                  <a:lnTo>
                    <a:pt x="9150" y="2092"/>
                  </a:lnTo>
                  <a:lnTo>
                    <a:pt x="9161" y="2082"/>
                  </a:lnTo>
                  <a:lnTo>
                    <a:pt x="9171" y="2070"/>
                  </a:lnTo>
                  <a:lnTo>
                    <a:pt x="9183" y="2060"/>
                  </a:lnTo>
                  <a:lnTo>
                    <a:pt x="9197" y="2051"/>
                  </a:lnTo>
                  <a:lnTo>
                    <a:pt x="9210" y="2042"/>
                  </a:lnTo>
                  <a:lnTo>
                    <a:pt x="9224" y="2033"/>
                  </a:lnTo>
                  <a:lnTo>
                    <a:pt x="9241" y="2025"/>
                  </a:lnTo>
                  <a:lnTo>
                    <a:pt x="9252" y="2020"/>
                  </a:lnTo>
                  <a:lnTo>
                    <a:pt x="9264" y="2015"/>
                  </a:lnTo>
                  <a:lnTo>
                    <a:pt x="9275" y="2011"/>
                  </a:lnTo>
                  <a:lnTo>
                    <a:pt x="9288" y="2008"/>
                  </a:lnTo>
                  <a:lnTo>
                    <a:pt x="9301" y="2005"/>
                  </a:lnTo>
                  <a:lnTo>
                    <a:pt x="9313" y="2003"/>
                  </a:lnTo>
                  <a:lnTo>
                    <a:pt x="9327" y="2001"/>
                  </a:lnTo>
                  <a:lnTo>
                    <a:pt x="9339" y="2000"/>
                  </a:lnTo>
                  <a:lnTo>
                    <a:pt x="9352" y="2000"/>
                  </a:lnTo>
                  <a:lnTo>
                    <a:pt x="9366" y="2000"/>
                  </a:lnTo>
                  <a:lnTo>
                    <a:pt x="9379" y="2001"/>
                  </a:lnTo>
                  <a:lnTo>
                    <a:pt x="9392" y="2003"/>
                  </a:lnTo>
                  <a:lnTo>
                    <a:pt x="9405" y="2005"/>
                  </a:lnTo>
                  <a:lnTo>
                    <a:pt x="9418" y="2008"/>
                  </a:lnTo>
                  <a:lnTo>
                    <a:pt x="9431" y="2012"/>
                  </a:lnTo>
                  <a:lnTo>
                    <a:pt x="9444" y="2016"/>
                  </a:lnTo>
                  <a:lnTo>
                    <a:pt x="9458" y="2021"/>
                  </a:lnTo>
                  <a:lnTo>
                    <a:pt x="9470" y="2027"/>
                  </a:lnTo>
                  <a:lnTo>
                    <a:pt x="9483" y="2033"/>
                  </a:lnTo>
                  <a:lnTo>
                    <a:pt x="9496" y="2041"/>
                  </a:lnTo>
                  <a:lnTo>
                    <a:pt x="9508" y="2049"/>
                  </a:lnTo>
                  <a:lnTo>
                    <a:pt x="9520" y="2057"/>
                  </a:lnTo>
                  <a:lnTo>
                    <a:pt x="9531" y="2067"/>
                  </a:lnTo>
                  <a:lnTo>
                    <a:pt x="9543" y="2077"/>
                  </a:lnTo>
                  <a:lnTo>
                    <a:pt x="9554" y="2088"/>
                  </a:lnTo>
                  <a:lnTo>
                    <a:pt x="9565" y="2100"/>
                  </a:lnTo>
                  <a:lnTo>
                    <a:pt x="9575" y="2112"/>
                  </a:lnTo>
                  <a:lnTo>
                    <a:pt x="9586" y="2126"/>
                  </a:lnTo>
                  <a:lnTo>
                    <a:pt x="9596" y="2140"/>
                  </a:lnTo>
                  <a:lnTo>
                    <a:pt x="9605" y="2154"/>
                  </a:lnTo>
                  <a:lnTo>
                    <a:pt x="9614" y="2171"/>
                  </a:lnTo>
                  <a:lnTo>
                    <a:pt x="9622" y="2187"/>
                  </a:lnTo>
                  <a:lnTo>
                    <a:pt x="9631" y="2203"/>
                  </a:lnTo>
                  <a:lnTo>
                    <a:pt x="9637" y="2220"/>
                  </a:lnTo>
                  <a:lnTo>
                    <a:pt x="9643" y="2236"/>
                  </a:lnTo>
                  <a:lnTo>
                    <a:pt x="9648" y="2254"/>
                  </a:lnTo>
                  <a:lnTo>
                    <a:pt x="9652" y="2269"/>
                  </a:lnTo>
                  <a:lnTo>
                    <a:pt x="9655" y="2285"/>
                  </a:lnTo>
                  <a:lnTo>
                    <a:pt x="9658" y="2302"/>
                  </a:lnTo>
                  <a:lnTo>
                    <a:pt x="9660" y="2317"/>
                  </a:lnTo>
                  <a:lnTo>
                    <a:pt x="9661" y="2332"/>
                  </a:lnTo>
                  <a:lnTo>
                    <a:pt x="9661" y="2348"/>
                  </a:lnTo>
                  <a:lnTo>
                    <a:pt x="9660" y="2363"/>
                  </a:lnTo>
                  <a:lnTo>
                    <a:pt x="9659" y="2377"/>
                  </a:lnTo>
                  <a:lnTo>
                    <a:pt x="9657" y="2392"/>
                  </a:lnTo>
                  <a:lnTo>
                    <a:pt x="9655" y="2406"/>
                  </a:lnTo>
                  <a:lnTo>
                    <a:pt x="9652" y="2420"/>
                  </a:lnTo>
                  <a:lnTo>
                    <a:pt x="9648" y="2434"/>
                  </a:lnTo>
                  <a:lnTo>
                    <a:pt x="9644" y="2447"/>
                  </a:lnTo>
                  <a:lnTo>
                    <a:pt x="9639" y="2459"/>
                  </a:lnTo>
                  <a:lnTo>
                    <a:pt x="9633" y="2472"/>
                  </a:lnTo>
                  <a:lnTo>
                    <a:pt x="9627" y="2484"/>
                  </a:lnTo>
                  <a:lnTo>
                    <a:pt x="9619" y="2495"/>
                  </a:lnTo>
                  <a:lnTo>
                    <a:pt x="9612" y="2506"/>
                  </a:lnTo>
                  <a:lnTo>
                    <a:pt x="9605" y="2518"/>
                  </a:lnTo>
                  <a:lnTo>
                    <a:pt x="9597" y="2528"/>
                  </a:lnTo>
                  <a:lnTo>
                    <a:pt x="9588" y="2537"/>
                  </a:lnTo>
                  <a:lnTo>
                    <a:pt x="9578" y="2546"/>
                  </a:lnTo>
                  <a:lnTo>
                    <a:pt x="9569" y="2556"/>
                  </a:lnTo>
                  <a:lnTo>
                    <a:pt x="9559" y="2564"/>
                  </a:lnTo>
                  <a:lnTo>
                    <a:pt x="9549" y="2571"/>
                  </a:lnTo>
                  <a:lnTo>
                    <a:pt x="9539" y="2578"/>
                  </a:lnTo>
                  <a:lnTo>
                    <a:pt x="9527" y="2584"/>
                  </a:lnTo>
                  <a:lnTo>
                    <a:pt x="9516" y="2590"/>
                  </a:lnTo>
                  <a:lnTo>
                    <a:pt x="9500" y="2597"/>
                  </a:lnTo>
                  <a:lnTo>
                    <a:pt x="9484" y="2604"/>
                  </a:lnTo>
                  <a:lnTo>
                    <a:pt x="9469" y="2609"/>
                  </a:lnTo>
                  <a:lnTo>
                    <a:pt x="9453" y="2614"/>
                  </a:lnTo>
                  <a:lnTo>
                    <a:pt x="9438" y="2617"/>
                  </a:lnTo>
                  <a:lnTo>
                    <a:pt x="9423" y="2619"/>
                  </a:lnTo>
                  <a:lnTo>
                    <a:pt x="9407" y="2620"/>
                  </a:lnTo>
                  <a:lnTo>
                    <a:pt x="9393" y="2621"/>
                  </a:lnTo>
                  <a:lnTo>
                    <a:pt x="9379" y="2620"/>
                  </a:lnTo>
                  <a:lnTo>
                    <a:pt x="9364" y="2619"/>
                  </a:lnTo>
                  <a:lnTo>
                    <a:pt x="9351" y="2617"/>
                  </a:lnTo>
                  <a:lnTo>
                    <a:pt x="9337" y="2614"/>
                  </a:lnTo>
                  <a:lnTo>
                    <a:pt x="9324" y="2610"/>
                  </a:lnTo>
                  <a:lnTo>
                    <a:pt x="9311" y="2606"/>
                  </a:lnTo>
                  <a:lnTo>
                    <a:pt x="9298" y="2601"/>
                  </a:lnTo>
                  <a:lnTo>
                    <a:pt x="9286" y="2594"/>
                  </a:lnTo>
                  <a:lnTo>
                    <a:pt x="9273" y="2588"/>
                  </a:lnTo>
                  <a:lnTo>
                    <a:pt x="9261" y="2581"/>
                  </a:lnTo>
                  <a:lnTo>
                    <a:pt x="9250" y="2573"/>
                  </a:lnTo>
                  <a:lnTo>
                    <a:pt x="9239" y="2565"/>
                  </a:lnTo>
                  <a:lnTo>
                    <a:pt x="9227" y="2556"/>
                  </a:lnTo>
                  <a:lnTo>
                    <a:pt x="9217" y="2546"/>
                  </a:lnTo>
                  <a:lnTo>
                    <a:pt x="9207" y="2536"/>
                  </a:lnTo>
                  <a:lnTo>
                    <a:pt x="9197" y="2525"/>
                  </a:lnTo>
                  <a:lnTo>
                    <a:pt x="9187" y="2515"/>
                  </a:lnTo>
                  <a:lnTo>
                    <a:pt x="9178" y="2503"/>
                  </a:lnTo>
                  <a:lnTo>
                    <a:pt x="9169" y="2491"/>
                  </a:lnTo>
                  <a:lnTo>
                    <a:pt x="9161" y="2479"/>
                  </a:lnTo>
                  <a:lnTo>
                    <a:pt x="9144" y="2453"/>
                  </a:lnTo>
                  <a:lnTo>
                    <a:pt x="9130" y="2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769" y="1422"/>
              <a:ext cx="360" cy="330"/>
            </a:xfrm>
            <a:custGeom>
              <a:avLst/>
              <a:gdLst>
                <a:gd name="T0" fmla="*/ 888 w 6847"/>
                <a:gd name="T1" fmla="*/ 1023 h 6270"/>
                <a:gd name="T2" fmla="*/ 1151 w 6847"/>
                <a:gd name="T3" fmla="*/ 1315 h 6270"/>
                <a:gd name="T4" fmla="*/ 1296 w 6847"/>
                <a:gd name="T5" fmla="*/ 1383 h 6270"/>
                <a:gd name="T6" fmla="*/ 1170 w 6847"/>
                <a:gd name="T7" fmla="*/ 1036 h 6270"/>
                <a:gd name="T8" fmla="*/ 921 w 6847"/>
                <a:gd name="T9" fmla="*/ 2133 h 6270"/>
                <a:gd name="T10" fmla="*/ 1052 w 6847"/>
                <a:gd name="T11" fmla="*/ 2404 h 6270"/>
                <a:gd name="T12" fmla="*/ 1733 w 6847"/>
                <a:gd name="T13" fmla="*/ 1911 h 6270"/>
                <a:gd name="T14" fmla="*/ 2192 w 6847"/>
                <a:gd name="T15" fmla="*/ 2551 h 6270"/>
                <a:gd name="T16" fmla="*/ 1851 w 6847"/>
                <a:gd name="T17" fmla="*/ 2181 h 6270"/>
                <a:gd name="T18" fmla="*/ 1388 w 6847"/>
                <a:gd name="T19" fmla="*/ 2363 h 6270"/>
                <a:gd name="T20" fmla="*/ 1380 w 6847"/>
                <a:gd name="T21" fmla="*/ 2838 h 6270"/>
                <a:gd name="T22" fmla="*/ 1725 w 6847"/>
                <a:gd name="T23" fmla="*/ 3071 h 6270"/>
                <a:gd name="T24" fmla="*/ 1550 w 6847"/>
                <a:gd name="T25" fmla="*/ 2849 h 6270"/>
                <a:gd name="T26" fmla="*/ 1457 w 6847"/>
                <a:gd name="T27" fmla="*/ 2548 h 6270"/>
                <a:gd name="T28" fmla="*/ 1767 w 6847"/>
                <a:gd name="T29" fmla="*/ 2304 h 6270"/>
                <a:gd name="T30" fmla="*/ 2027 w 6847"/>
                <a:gd name="T31" fmla="*/ 2451 h 6270"/>
                <a:gd name="T32" fmla="*/ 2029 w 6847"/>
                <a:gd name="T33" fmla="*/ 2750 h 6270"/>
                <a:gd name="T34" fmla="*/ 2759 w 6847"/>
                <a:gd name="T35" fmla="*/ 3113 h 6270"/>
                <a:gd name="T36" fmla="*/ 2315 w 6847"/>
                <a:gd name="T37" fmla="*/ 2917 h 6270"/>
                <a:gd name="T38" fmla="*/ 1971 w 6847"/>
                <a:gd name="T39" fmla="*/ 3226 h 6270"/>
                <a:gd name="T40" fmla="*/ 2138 w 6847"/>
                <a:gd name="T41" fmla="*/ 3698 h 6270"/>
                <a:gd name="T42" fmla="*/ 2141 w 6847"/>
                <a:gd name="T43" fmla="*/ 3895 h 6270"/>
                <a:gd name="T44" fmla="*/ 1845 w 6847"/>
                <a:gd name="T45" fmla="*/ 3737 h 6270"/>
                <a:gd name="T46" fmla="*/ 1663 w 6847"/>
                <a:gd name="T47" fmla="*/ 3573 h 6270"/>
                <a:gd name="T48" fmla="*/ 1918 w 6847"/>
                <a:gd name="T49" fmla="*/ 3984 h 6270"/>
                <a:gd name="T50" fmla="*/ 2375 w 6847"/>
                <a:gd name="T51" fmla="*/ 3933 h 6270"/>
                <a:gd name="T52" fmla="*/ 2677 w 6847"/>
                <a:gd name="T53" fmla="*/ 3407 h 6270"/>
                <a:gd name="T54" fmla="*/ 2379 w 6847"/>
                <a:gd name="T55" fmla="*/ 3632 h 6270"/>
                <a:gd name="T56" fmla="*/ 2115 w 6847"/>
                <a:gd name="T57" fmla="*/ 3492 h 6270"/>
                <a:gd name="T58" fmla="*/ 2178 w 6847"/>
                <a:gd name="T59" fmla="*/ 3175 h 6270"/>
                <a:gd name="T60" fmla="*/ 2507 w 6847"/>
                <a:gd name="T61" fmla="*/ 3059 h 6270"/>
                <a:gd name="T62" fmla="*/ 3120 w 6847"/>
                <a:gd name="T63" fmla="*/ 3939 h 6270"/>
                <a:gd name="T64" fmla="*/ 3441 w 6847"/>
                <a:gd name="T65" fmla="*/ 3922 h 6270"/>
                <a:gd name="T66" fmla="*/ 3239 w 6847"/>
                <a:gd name="T67" fmla="*/ 3789 h 6270"/>
                <a:gd name="T68" fmla="*/ 4410 w 6847"/>
                <a:gd name="T69" fmla="*/ 4548 h 6270"/>
                <a:gd name="T70" fmla="*/ 4438 w 6847"/>
                <a:gd name="T71" fmla="*/ 4876 h 6270"/>
                <a:gd name="T72" fmla="*/ 4150 w 6847"/>
                <a:gd name="T73" fmla="*/ 5073 h 6270"/>
                <a:gd name="T74" fmla="*/ 3903 w 6847"/>
                <a:gd name="T75" fmla="*/ 4874 h 6270"/>
                <a:gd name="T76" fmla="*/ 4049 w 6847"/>
                <a:gd name="T77" fmla="*/ 4518 h 6270"/>
                <a:gd name="T78" fmla="*/ 4451 w 6847"/>
                <a:gd name="T79" fmla="*/ 5416 h 6270"/>
                <a:gd name="T80" fmla="*/ 4403 w 6847"/>
                <a:gd name="T81" fmla="*/ 4387 h 6270"/>
                <a:gd name="T82" fmla="*/ 3932 w 6847"/>
                <a:gd name="T83" fmla="*/ 4414 h 6270"/>
                <a:gd name="T84" fmla="*/ 3754 w 6847"/>
                <a:gd name="T85" fmla="*/ 4871 h 6270"/>
                <a:gd name="T86" fmla="*/ 4111 w 6847"/>
                <a:gd name="T87" fmla="*/ 5184 h 6270"/>
                <a:gd name="T88" fmla="*/ 5412 w 6847"/>
                <a:gd name="T89" fmla="*/ 4970 h 6270"/>
                <a:gd name="T90" fmla="*/ 4951 w 6847"/>
                <a:gd name="T91" fmla="*/ 4857 h 6270"/>
                <a:gd name="T92" fmla="*/ 4680 w 6847"/>
                <a:gd name="T93" fmla="*/ 5265 h 6270"/>
                <a:gd name="T94" fmla="*/ 4925 w 6847"/>
                <a:gd name="T95" fmla="*/ 5667 h 6270"/>
                <a:gd name="T96" fmla="*/ 4880 w 6847"/>
                <a:gd name="T97" fmla="*/ 5133 h 6270"/>
                <a:gd name="T98" fmla="*/ 5165 w 6847"/>
                <a:gd name="T99" fmla="*/ 4962 h 6270"/>
                <a:gd name="T100" fmla="*/ 5394 w 6847"/>
                <a:gd name="T101" fmla="*/ 5177 h 6270"/>
                <a:gd name="T102" fmla="*/ 5256 w 6847"/>
                <a:gd name="T103" fmla="*/ 5525 h 6270"/>
                <a:gd name="T104" fmla="*/ 4944 w 6847"/>
                <a:gd name="T105" fmla="*/ 5536 h 6270"/>
                <a:gd name="T106" fmla="*/ 4842 w 6847"/>
                <a:gd name="T107" fmla="*/ 5230 h 6270"/>
                <a:gd name="T108" fmla="*/ 6402 w 6847"/>
                <a:gd name="T109" fmla="*/ 5582 h 6270"/>
                <a:gd name="T110" fmla="*/ 6267 w 6847"/>
                <a:gd name="T111" fmla="*/ 5932 h 6270"/>
                <a:gd name="T112" fmla="*/ 5956 w 6847"/>
                <a:gd name="T113" fmla="*/ 5941 h 6270"/>
                <a:gd name="T114" fmla="*/ 5854 w 6847"/>
                <a:gd name="T115" fmla="*/ 5636 h 6270"/>
                <a:gd name="T116" fmla="*/ 6115 w 6847"/>
                <a:gd name="T117" fmla="*/ 5365 h 6270"/>
                <a:gd name="T118" fmla="*/ 6434 w 6847"/>
                <a:gd name="T119" fmla="*/ 5393 h 6270"/>
                <a:gd name="T120" fmla="*/ 5978 w 6847"/>
                <a:gd name="T121" fmla="*/ 5257 h 6270"/>
                <a:gd name="T122" fmla="*/ 5693 w 6847"/>
                <a:gd name="T123" fmla="*/ 5652 h 6270"/>
                <a:gd name="T124" fmla="*/ 5916 w 6847"/>
                <a:gd name="T125" fmla="*/ 606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47" h="6270">
                  <a:moveTo>
                    <a:pt x="191" y="960"/>
                  </a:moveTo>
                  <a:lnTo>
                    <a:pt x="307" y="911"/>
                  </a:lnTo>
                  <a:lnTo>
                    <a:pt x="245" y="766"/>
                  </a:lnTo>
                  <a:lnTo>
                    <a:pt x="1222" y="351"/>
                  </a:lnTo>
                  <a:lnTo>
                    <a:pt x="1286" y="500"/>
                  </a:lnTo>
                  <a:lnTo>
                    <a:pt x="1402" y="451"/>
                  </a:lnTo>
                  <a:lnTo>
                    <a:pt x="1210" y="0"/>
                  </a:lnTo>
                  <a:lnTo>
                    <a:pt x="1094" y="49"/>
                  </a:lnTo>
                  <a:lnTo>
                    <a:pt x="1155" y="192"/>
                  </a:lnTo>
                  <a:lnTo>
                    <a:pt x="177" y="607"/>
                  </a:lnTo>
                  <a:lnTo>
                    <a:pt x="116" y="461"/>
                  </a:lnTo>
                  <a:lnTo>
                    <a:pt x="0" y="510"/>
                  </a:lnTo>
                  <a:lnTo>
                    <a:pt x="191" y="960"/>
                  </a:lnTo>
                  <a:close/>
                  <a:moveTo>
                    <a:pt x="1105" y="893"/>
                  </a:moveTo>
                  <a:lnTo>
                    <a:pt x="952" y="639"/>
                  </a:lnTo>
                  <a:lnTo>
                    <a:pt x="848" y="701"/>
                  </a:lnTo>
                  <a:lnTo>
                    <a:pt x="919" y="822"/>
                  </a:lnTo>
                  <a:lnTo>
                    <a:pt x="409" y="1129"/>
                  </a:lnTo>
                  <a:lnTo>
                    <a:pt x="336" y="1009"/>
                  </a:lnTo>
                  <a:lnTo>
                    <a:pt x="231" y="1072"/>
                  </a:lnTo>
                  <a:lnTo>
                    <a:pt x="456" y="1445"/>
                  </a:lnTo>
                  <a:lnTo>
                    <a:pt x="560" y="1381"/>
                  </a:lnTo>
                  <a:lnTo>
                    <a:pt x="488" y="1263"/>
                  </a:lnTo>
                  <a:lnTo>
                    <a:pt x="888" y="1023"/>
                  </a:lnTo>
                  <a:lnTo>
                    <a:pt x="929" y="1035"/>
                  </a:lnTo>
                  <a:lnTo>
                    <a:pt x="968" y="1050"/>
                  </a:lnTo>
                  <a:lnTo>
                    <a:pt x="986" y="1057"/>
                  </a:lnTo>
                  <a:lnTo>
                    <a:pt x="1004" y="1065"/>
                  </a:lnTo>
                  <a:lnTo>
                    <a:pt x="1022" y="1073"/>
                  </a:lnTo>
                  <a:lnTo>
                    <a:pt x="1039" y="1083"/>
                  </a:lnTo>
                  <a:lnTo>
                    <a:pt x="1057" y="1094"/>
                  </a:lnTo>
                  <a:lnTo>
                    <a:pt x="1072" y="1105"/>
                  </a:lnTo>
                  <a:lnTo>
                    <a:pt x="1087" y="1117"/>
                  </a:lnTo>
                  <a:lnTo>
                    <a:pt x="1103" y="1130"/>
                  </a:lnTo>
                  <a:lnTo>
                    <a:pt x="1117" y="1145"/>
                  </a:lnTo>
                  <a:lnTo>
                    <a:pt x="1130" y="1160"/>
                  </a:lnTo>
                  <a:lnTo>
                    <a:pt x="1143" y="1177"/>
                  </a:lnTo>
                  <a:lnTo>
                    <a:pt x="1155" y="1196"/>
                  </a:lnTo>
                  <a:lnTo>
                    <a:pt x="1161" y="1208"/>
                  </a:lnTo>
                  <a:lnTo>
                    <a:pt x="1166" y="1220"/>
                  </a:lnTo>
                  <a:lnTo>
                    <a:pt x="1169" y="1233"/>
                  </a:lnTo>
                  <a:lnTo>
                    <a:pt x="1171" y="1244"/>
                  </a:lnTo>
                  <a:lnTo>
                    <a:pt x="1171" y="1256"/>
                  </a:lnTo>
                  <a:lnTo>
                    <a:pt x="1169" y="1269"/>
                  </a:lnTo>
                  <a:lnTo>
                    <a:pt x="1167" y="1280"/>
                  </a:lnTo>
                  <a:lnTo>
                    <a:pt x="1163" y="1292"/>
                  </a:lnTo>
                  <a:lnTo>
                    <a:pt x="1157" y="1303"/>
                  </a:lnTo>
                  <a:lnTo>
                    <a:pt x="1151" y="1315"/>
                  </a:lnTo>
                  <a:lnTo>
                    <a:pt x="1143" y="1325"/>
                  </a:lnTo>
                  <a:lnTo>
                    <a:pt x="1133" y="1336"/>
                  </a:lnTo>
                  <a:lnTo>
                    <a:pt x="1123" y="1346"/>
                  </a:lnTo>
                  <a:lnTo>
                    <a:pt x="1112" y="1356"/>
                  </a:lnTo>
                  <a:lnTo>
                    <a:pt x="1099" y="1365"/>
                  </a:lnTo>
                  <a:lnTo>
                    <a:pt x="1085" y="1373"/>
                  </a:lnTo>
                  <a:lnTo>
                    <a:pt x="696" y="1607"/>
                  </a:lnTo>
                  <a:lnTo>
                    <a:pt x="621" y="1485"/>
                  </a:lnTo>
                  <a:lnTo>
                    <a:pt x="517" y="1547"/>
                  </a:lnTo>
                  <a:lnTo>
                    <a:pt x="738" y="1915"/>
                  </a:lnTo>
                  <a:lnTo>
                    <a:pt x="843" y="1852"/>
                  </a:lnTo>
                  <a:lnTo>
                    <a:pt x="776" y="1741"/>
                  </a:lnTo>
                  <a:lnTo>
                    <a:pt x="1199" y="1488"/>
                  </a:lnTo>
                  <a:lnTo>
                    <a:pt x="1211" y="1479"/>
                  </a:lnTo>
                  <a:lnTo>
                    <a:pt x="1223" y="1471"/>
                  </a:lnTo>
                  <a:lnTo>
                    <a:pt x="1234" y="1463"/>
                  </a:lnTo>
                  <a:lnTo>
                    <a:pt x="1244" y="1454"/>
                  </a:lnTo>
                  <a:lnTo>
                    <a:pt x="1254" y="1445"/>
                  </a:lnTo>
                  <a:lnTo>
                    <a:pt x="1262" y="1435"/>
                  </a:lnTo>
                  <a:lnTo>
                    <a:pt x="1271" y="1425"/>
                  </a:lnTo>
                  <a:lnTo>
                    <a:pt x="1278" y="1415"/>
                  </a:lnTo>
                  <a:lnTo>
                    <a:pt x="1285" y="1405"/>
                  </a:lnTo>
                  <a:lnTo>
                    <a:pt x="1291" y="1393"/>
                  </a:lnTo>
                  <a:lnTo>
                    <a:pt x="1296" y="1383"/>
                  </a:lnTo>
                  <a:lnTo>
                    <a:pt x="1301" y="1372"/>
                  </a:lnTo>
                  <a:lnTo>
                    <a:pt x="1305" y="1361"/>
                  </a:lnTo>
                  <a:lnTo>
                    <a:pt x="1308" y="1349"/>
                  </a:lnTo>
                  <a:lnTo>
                    <a:pt x="1312" y="1338"/>
                  </a:lnTo>
                  <a:lnTo>
                    <a:pt x="1314" y="1326"/>
                  </a:lnTo>
                  <a:lnTo>
                    <a:pt x="1316" y="1315"/>
                  </a:lnTo>
                  <a:lnTo>
                    <a:pt x="1317" y="1302"/>
                  </a:lnTo>
                  <a:lnTo>
                    <a:pt x="1317" y="1291"/>
                  </a:lnTo>
                  <a:lnTo>
                    <a:pt x="1317" y="1279"/>
                  </a:lnTo>
                  <a:lnTo>
                    <a:pt x="1317" y="1268"/>
                  </a:lnTo>
                  <a:lnTo>
                    <a:pt x="1315" y="1255"/>
                  </a:lnTo>
                  <a:lnTo>
                    <a:pt x="1314" y="1243"/>
                  </a:lnTo>
                  <a:lnTo>
                    <a:pt x="1310" y="1232"/>
                  </a:lnTo>
                  <a:lnTo>
                    <a:pt x="1304" y="1208"/>
                  </a:lnTo>
                  <a:lnTo>
                    <a:pt x="1296" y="1186"/>
                  </a:lnTo>
                  <a:lnTo>
                    <a:pt x="1287" y="1163"/>
                  </a:lnTo>
                  <a:lnTo>
                    <a:pt x="1275" y="1141"/>
                  </a:lnTo>
                  <a:lnTo>
                    <a:pt x="1263" y="1124"/>
                  </a:lnTo>
                  <a:lnTo>
                    <a:pt x="1251" y="1109"/>
                  </a:lnTo>
                  <a:lnTo>
                    <a:pt x="1238" y="1093"/>
                  </a:lnTo>
                  <a:lnTo>
                    <a:pt x="1222" y="1078"/>
                  </a:lnTo>
                  <a:lnTo>
                    <a:pt x="1206" y="1063"/>
                  </a:lnTo>
                  <a:lnTo>
                    <a:pt x="1189" y="1050"/>
                  </a:lnTo>
                  <a:lnTo>
                    <a:pt x="1170" y="1036"/>
                  </a:lnTo>
                  <a:lnTo>
                    <a:pt x="1152" y="1024"/>
                  </a:lnTo>
                  <a:lnTo>
                    <a:pt x="1132" y="1013"/>
                  </a:lnTo>
                  <a:lnTo>
                    <a:pt x="1113" y="1001"/>
                  </a:lnTo>
                  <a:lnTo>
                    <a:pt x="1093" y="992"/>
                  </a:lnTo>
                  <a:lnTo>
                    <a:pt x="1073" y="983"/>
                  </a:lnTo>
                  <a:lnTo>
                    <a:pt x="1054" y="975"/>
                  </a:lnTo>
                  <a:lnTo>
                    <a:pt x="1033" y="969"/>
                  </a:lnTo>
                  <a:lnTo>
                    <a:pt x="1015" y="964"/>
                  </a:lnTo>
                  <a:lnTo>
                    <a:pt x="995" y="958"/>
                  </a:lnTo>
                  <a:lnTo>
                    <a:pt x="1105" y="893"/>
                  </a:lnTo>
                  <a:close/>
                  <a:moveTo>
                    <a:pt x="1639" y="1781"/>
                  </a:moveTo>
                  <a:lnTo>
                    <a:pt x="1875" y="1610"/>
                  </a:lnTo>
                  <a:lnTo>
                    <a:pt x="1782" y="1485"/>
                  </a:lnTo>
                  <a:lnTo>
                    <a:pt x="1547" y="1655"/>
                  </a:lnTo>
                  <a:lnTo>
                    <a:pt x="1463" y="1539"/>
                  </a:lnTo>
                  <a:lnTo>
                    <a:pt x="1365" y="1610"/>
                  </a:lnTo>
                  <a:lnTo>
                    <a:pt x="1449" y="1727"/>
                  </a:lnTo>
                  <a:lnTo>
                    <a:pt x="1031" y="2030"/>
                  </a:lnTo>
                  <a:lnTo>
                    <a:pt x="1005" y="2050"/>
                  </a:lnTo>
                  <a:lnTo>
                    <a:pt x="983" y="2068"/>
                  </a:lnTo>
                  <a:lnTo>
                    <a:pt x="962" y="2084"/>
                  </a:lnTo>
                  <a:lnTo>
                    <a:pt x="946" y="2102"/>
                  </a:lnTo>
                  <a:lnTo>
                    <a:pt x="933" y="2117"/>
                  </a:lnTo>
                  <a:lnTo>
                    <a:pt x="921" y="2133"/>
                  </a:lnTo>
                  <a:lnTo>
                    <a:pt x="917" y="2141"/>
                  </a:lnTo>
                  <a:lnTo>
                    <a:pt x="913" y="2148"/>
                  </a:lnTo>
                  <a:lnTo>
                    <a:pt x="910" y="2156"/>
                  </a:lnTo>
                  <a:lnTo>
                    <a:pt x="908" y="2163"/>
                  </a:lnTo>
                  <a:lnTo>
                    <a:pt x="906" y="2171"/>
                  </a:lnTo>
                  <a:lnTo>
                    <a:pt x="905" y="2179"/>
                  </a:lnTo>
                  <a:lnTo>
                    <a:pt x="905" y="2187"/>
                  </a:lnTo>
                  <a:lnTo>
                    <a:pt x="905" y="2195"/>
                  </a:lnTo>
                  <a:lnTo>
                    <a:pt x="906" y="2203"/>
                  </a:lnTo>
                  <a:lnTo>
                    <a:pt x="908" y="2211"/>
                  </a:lnTo>
                  <a:lnTo>
                    <a:pt x="910" y="2220"/>
                  </a:lnTo>
                  <a:lnTo>
                    <a:pt x="913" y="2228"/>
                  </a:lnTo>
                  <a:lnTo>
                    <a:pt x="921" y="2245"/>
                  </a:lnTo>
                  <a:lnTo>
                    <a:pt x="931" y="2265"/>
                  </a:lnTo>
                  <a:lnTo>
                    <a:pt x="944" y="2284"/>
                  </a:lnTo>
                  <a:lnTo>
                    <a:pt x="958" y="2306"/>
                  </a:lnTo>
                  <a:lnTo>
                    <a:pt x="969" y="2319"/>
                  </a:lnTo>
                  <a:lnTo>
                    <a:pt x="980" y="2332"/>
                  </a:lnTo>
                  <a:lnTo>
                    <a:pt x="990" y="2345"/>
                  </a:lnTo>
                  <a:lnTo>
                    <a:pt x="1002" y="2358"/>
                  </a:lnTo>
                  <a:lnTo>
                    <a:pt x="1014" y="2370"/>
                  </a:lnTo>
                  <a:lnTo>
                    <a:pt x="1027" y="2381"/>
                  </a:lnTo>
                  <a:lnTo>
                    <a:pt x="1039" y="2393"/>
                  </a:lnTo>
                  <a:lnTo>
                    <a:pt x="1052" y="2404"/>
                  </a:lnTo>
                  <a:lnTo>
                    <a:pt x="1154" y="2330"/>
                  </a:lnTo>
                  <a:lnTo>
                    <a:pt x="1142" y="2315"/>
                  </a:lnTo>
                  <a:lnTo>
                    <a:pt x="1128" y="2300"/>
                  </a:lnTo>
                  <a:lnTo>
                    <a:pt x="1116" y="2285"/>
                  </a:lnTo>
                  <a:lnTo>
                    <a:pt x="1104" y="2270"/>
                  </a:lnTo>
                  <a:lnTo>
                    <a:pt x="1098" y="2260"/>
                  </a:lnTo>
                  <a:lnTo>
                    <a:pt x="1091" y="2252"/>
                  </a:lnTo>
                  <a:lnTo>
                    <a:pt x="1086" y="2244"/>
                  </a:lnTo>
                  <a:lnTo>
                    <a:pt x="1083" y="2236"/>
                  </a:lnTo>
                  <a:lnTo>
                    <a:pt x="1080" y="2229"/>
                  </a:lnTo>
                  <a:lnTo>
                    <a:pt x="1079" y="2222"/>
                  </a:lnTo>
                  <a:lnTo>
                    <a:pt x="1079" y="2214"/>
                  </a:lnTo>
                  <a:lnTo>
                    <a:pt x="1081" y="2207"/>
                  </a:lnTo>
                  <a:lnTo>
                    <a:pt x="1084" y="2200"/>
                  </a:lnTo>
                  <a:lnTo>
                    <a:pt x="1088" y="2192"/>
                  </a:lnTo>
                  <a:lnTo>
                    <a:pt x="1095" y="2184"/>
                  </a:lnTo>
                  <a:lnTo>
                    <a:pt x="1104" y="2176"/>
                  </a:lnTo>
                  <a:lnTo>
                    <a:pt x="1114" y="2166"/>
                  </a:lnTo>
                  <a:lnTo>
                    <a:pt x="1126" y="2156"/>
                  </a:lnTo>
                  <a:lnTo>
                    <a:pt x="1141" y="2145"/>
                  </a:lnTo>
                  <a:lnTo>
                    <a:pt x="1157" y="2133"/>
                  </a:lnTo>
                  <a:lnTo>
                    <a:pt x="1541" y="1853"/>
                  </a:lnTo>
                  <a:lnTo>
                    <a:pt x="1635" y="1983"/>
                  </a:lnTo>
                  <a:lnTo>
                    <a:pt x="1733" y="1911"/>
                  </a:lnTo>
                  <a:lnTo>
                    <a:pt x="1639" y="1781"/>
                  </a:lnTo>
                  <a:close/>
                  <a:moveTo>
                    <a:pt x="1987" y="2992"/>
                  </a:moveTo>
                  <a:lnTo>
                    <a:pt x="2008" y="2976"/>
                  </a:lnTo>
                  <a:lnTo>
                    <a:pt x="2026" y="2960"/>
                  </a:lnTo>
                  <a:lnTo>
                    <a:pt x="2045" y="2942"/>
                  </a:lnTo>
                  <a:lnTo>
                    <a:pt x="2062" y="2925"/>
                  </a:lnTo>
                  <a:lnTo>
                    <a:pt x="2078" y="2906"/>
                  </a:lnTo>
                  <a:lnTo>
                    <a:pt x="2093" y="2887"/>
                  </a:lnTo>
                  <a:lnTo>
                    <a:pt x="2107" y="2867"/>
                  </a:lnTo>
                  <a:lnTo>
                    <a:pt x="2120" y="2848"/>
                  </a:lnTo>
                  <a:lnTo>
                    <a:pt x="2133" y="2829"/>
                  </a:lnTo>
                  <a:lnTo>
                    <a:pt x="2144" y="2808"/>
                  </a:lnTo>
                  <a:lnTo>
                    <a:pt x="2153" y="2788"/>
                  </a:lnTo>
                  <a:lnTo>
                    <a:pt x="2162" y="2767"/>
                  </a:lnTo>
                  <a:lnTo>
                    <a:pt x="2170" y="2746"/>
                  </a:lnTo>
                  <a:lnTo>
                    <a:pt x="2178" y="2724"/>
                  </a:lnTo>
                  <a:lnTo>
                    <a:pt x="2183" y="2703"/>
                  </a:lnTo>
                  <a:lnTo>
                    <a:pt x="2188" y="2681"/>
                  </a:lnTo>
                  <a:lnTo>
                    <a:pt x="2191" y="2660"/>
                  </a:lnTo>
                  <a:lnTo>
                    <a:pt x="2194" y="2638"/>
                  </a:lnTo>
                  <a:lnTo>
                    <a:pt x="2195" y="2617"/>
                  </a:lnTo>
                  <a:lnTo>
                    <a:pt x="2195" y="2594"/>
                  </a:lnTo>
                  <a:lnTo>
                    <a:pt x="2194" y="2573"/>
                  </a:lnTo>
                  <a:lnTo>
                    <a:pt x="2192" y="2551"/>
                  </a:lnTo>
                  <a:lnTo>
                    <a:pt x="2188" y="2529"/>
                  </a:lnTo>
                  <a:lnTo>
                    <a:pt x="2184" y="2507"/>
                  </a:lnTo>
                  <a:lnTo>
                    <a:pt x="2178" y="2486"/>
                  </a:lnTo>
                  <a:lnTo>
                    <a:pt x="2170" y="2465"/>
                  </a:lnTo>
                  <a:lnTo>
                    <a:pt x="2162" y="2444"/>
                  </a:lnTo>
                  <a:lnTo>
                    <a:pt x="2153" y="2423"/>
                  </a:lnTo>
                  <a:lnTo>
                    <a:pt x="2142" y="2402"/>
                  </a:lnTo>
                  <a:lnTo>
                    <a:pt x="2131" y="2382"/>
                  </a:lnTo>
                  <a:lnTo>
                    <a:pt x="2117" y="2362"/>
                  </a:lnTo>
                  <a:lnTo>
                    <a:pt x="2103" y="2342"/>
                  </a:lnTo>
                  <a:lnTo>
                    <a:pt x="2088" y="2325"/>
                  </a:lnTo>
                  <a:lnTo>
                    <a:pt x="2073" y="2308"/>
                  </a:lnTo>
                  <a:lnTo>
                    <a:pt x="2057" y="2292"/>
                  </a:lnTo>
                  <a:lnTo>
                    <a:pt x="2040" y="2278"/>
                  </a:lnTo>
                  <a:lnTo>
                    <a:pt x="2024" y="2264"/>
                  </a:lnTo>
                  <a:lnTo>
                    <a:pt x="2007" y="2250"/>
                  </a:lnTo>
                  <a:lnTo>
                    <a:pt x="1988" y="2239"/>
                  </a:lnTo>
                  <a:lnTo>
                    <a:pt x="1970" y="2228"/>
                  </a:lnTo>
                  <a:lnTo>
                    <a:pt x="1951" y="2217"/>
                  </a:lnTo>
                  <a:lnTo>
                    <a:pt x="1932" y="2208"/>
                  </a:lnTo>
                  <a:lnTo>
                    <a:pt x="1912" y="2200"/>
                  </a:lnTo>
                  <a:lnTo>
                    <a:pt x="1892" y="2193"/>
                  </a:lnTo>
                  <a:lnTo>
                    <a:pt x="1872" y="2187"/>
                  </a:lnTo>
                  <a:lnTo>
                    <a:pt x="1851" y="2181"/>
                  </a:lnTo>
                  <a:lnTo>
                    <a:pt x="1831" y="2177"/>
                  </a:lnTo>
                  <a:lnTo>
                    <a:pt x="1810" y="2173"/>
                  </a:lnTo>
                  <a:lnTo>
                    <a:pt x="1789" y="2171"/>
                  </a:lnTo>
                  <a:lnTo>
                    <a:pt x="1767" y="2170"/>
                  </a:lnTo>
                  <a:lnTo>
                    <a:pt x="1747" y="2169"/>
                  </a:lnTo>
                  <a:lnTo>
                    <a:pt x="1725" y="2170"/>
                  </a:lnTo>
                  <a:lnTo>
                    <a:pt x="1704" y="2172"/>
                  </a:lnTo>
                  <a:lnTo>
                    <a:pt x="1682" y="2176"/>
                  </a:lnTo>
                  <a:lnTo>
                    <a:pt x="1662" y="2180"/>
                  </a:lnTo>
                  <a:lnTo>
                    <a:pt x="1640" y="2185"/>
                  </a:lnTo>
                  <a:lnTo>
                    <a:pt x="1620" y="2191"/>
                  </a:lnTo>
                  <a:lnTo>
                    <a:pt x="1599" y="2198"/>
                  </a:lnTo>
                  <a:lnTo>
                    <a:pt x="1579" y="2206"/>
                  </a:lnTo>
                  <a:lnTo>
                    <a:pt x="1558" y="2215"/>
                  </a:lnTo>
                  <a:lnTo>
                    <a:pt x="1539" y="2227"/>
                  </a:lnTo>
                  <a:lnTo>
                    <a:pt x="1519" y="2238"/>
                  </a:lnTo>
                  <a:lnTo>
                    <a:pt x="1500" y="2250"/>
                  </a:lnTo>
                  <a:lnTo>
                    <a:pt x="1481" y="2265"/>
                  </a:lnTo>
                  <a:lnTo>
                    <a:pt x="1463" y="2280"/>
                  </a:lnTo>
                  <a:lnTo>
                    <a:pt x="1446" y="2295"/>
                  </a:lnTo>
                  <a:lnTo>
                    <a:pt x="1430" y="2311"/>
                  </a:lnTo>
                  <a:lnTo>
                    <a:pt x="1415" y="2328"/>
                  </a:lnTo>
                  <a:lnTo>
                    <a:pt x="1402" y="2344"/>
                  </a:lnTo>
                  <a:lnTo>
                    <a:pt x="1388" y="2363"/>
                  </a:lnTo>
                  <a:lnTo>
                    <a:pt x="1376" y="2380"/>
                  </a:lnTo>
                  <a:lnTo>
                    <a:pt x="1366" y="2399"/>
                  </a:lnTo>
                  <a:lnTo>
                    <a:pt x="1356" y="2418"/>
                  </a:lnTo>
                  <a:lnTo>
                    <a:pt x="1347" y="2438"/>
                  </a:lnTo>
                  <a:lnTo>
                    <a:pt x="1339" y="2457"/>
                  </a:lnTo>
                  <a:lnTo>
                    <a:pt x="1332" y="2476"/>
                  </a:lnTo>
                  <a:lnTo>
                    <a:pt x="1327" y="2497"/>
                  </a:lnTo>
                  <a:lnTo>
                    <a:pt x="1322" y="2517"/>
                  </a:lnTo>
                  <a:lnTo>
                    <a:pt x="1318" y="2538"/>
                  </a:lnTo>
                  <a:lnTo>
                    <a:pt x="1315" y="2558"/>
                  </a:lnTo>
                  <a:lnTo>
                    <a:pt x="1314" y="2579"/>
                  </a:lnTo>
                  <a:lnTo>
                    <a:pt x="1313" y="2599"/>
                  </a:lnTo>
                  <a:lnTo>
                    <a:pt x="1313" y="2620"/>
                  </a:lnTo>
                  <a:lnTo>
                    <a:pt x="1314" y="2641"/>
                  </a:lnTo>
                  <a:lnTo>
                    <a:pt x="1316" y="2662"/>
                  </a:lnTo>
                  <a:lnTo>
                    <a:pt x="1319" y="2682"/>
                  </a:lnTo>
                  <a:lnTo>
                    <a:pt x="1324" y="2703"/>
                  </a:lnTo>
                  <a:lnTo>
                    <a:pt x="1329" y="2722"/>
                  </a:lnTo>
                  <a:lnTo>
                    <a:pt x="1335" y="2743"/>
                  </a:lnTo>
                  <a:lnTo>
                    <a:pt x="1341" y="2762"/>
                  </a:lnTo>
                  <a:lnTo>
                    <a:pt x="1349" y="2781"/>
                  </a:lnTo>
                  <a:lnTo>
                    <a:pt x="1359" y="2801"/>
                  </a:lnTo>
                  <a:lnTo>
                    <a:pt x="1369" y="2819"/>
                  </a:lnTo>
                  <a:lnTo>
                    <a:pt x="1380" y="2838"/>
                  </a:lnTo>
                  <a:lnTo>
                    <a:pt x="1391" y="2856"/>
                  </a:lnTo>
                  <a:lnTo>
                    <a:pt x="1405" y="2874"/>
                  </a:lnTo>
                  <a:lnTo>
                    <a:pt x="1416" y="2888"/>
                  </a:lnTo>
                  <a:lnTo>
                    <a:pt x="1428" y="2901"/>
                  </a:lnTo>
                  <a:lnTo>
                    <a:pt x="1441" y="2915"/>
                  </a:lnTo>
                  <a:lnTo>
                    <a:pt x="1453" y="2928"/>
                  </a:lnTo>
                  <a:lnTo>
                    <a:pt x="1466" y="2940"/>
                  </a:lnTo>
                  <a:lnTo>
                    <a:pt x="1479" y="2952"/>
                  </a:lnTo>
                  <a:lnTo>
                    <a:pt x="1494" y="2964"/>
                  </a:lnTo>
                  <a:lnTo>
                    <a:pt x="1508" y="2975"/>
                  </a:lnTo>
                  <a:lnTo>
                    <a:pt x="1522" y="2986"/>
                  </a:lnTo>
                  <a:lnTo>
                    <a:pt x="1537" y="2995"/>
                  </a:lnTo>
                  <a:lnTo>
                    <a:pt x="1552" y="3006"/>
                  </a:lnTo>
                  <a:lnTo>
                    <a:pt x="1566" y="3015"/>
                  </a:lnTo>
                  <a:lnTo>
                    <a:pt x="1582" y="3023"/>
                  </a:lnTo>
                  <a:lnTo>
                    <a:pt x="1597" y="3031"/>
                  </a:lnTo>
                  <a:lnTo>
                    <a:pt x="1614" y="3038"/>
                  </a:lnTo>
                  <a:lnTo>
                    <a:pt x="1629" y="3045"/>
                  </a:lnTo>
                  <a:lnTo>
                    <a:pt x="1645" y="3051"/>
                  </a:lnTo>
                  <a:lnTo>
                    <a:pt x="1661" y="3056"/>
                  </a:lnTo>
                  <a:lnTo>
                    <a:pt x="1677" y="3061"/>
                  </a:lnTo>
                  <a:lnTo>
                    <a:pt x="1692" y="3065"/>
                  </a:lnTo>
                  <a:lnTo>
                    <a:pt x="1709" y="3068"/>
                  </a:lnTo>
                  <a:lnTo>
                    <a:pt x="1725" y="3071"/>
                  </a:lnTo>
                  <a:lnTo>
                    <a:pt x="1740" y="3073"/>
                  </a:lnTo>
                  <a:lnTo>
                    <a:pt x="1757" y="3074"/>
                  </a:lnTo>
                  <a:lnTo>
                    <a:pt x="1772" y="3074"/>
                  </a:lnTo>
                  <a:lnTo>
                    <a:pt x="1789" y="3074"/>
                  </a:lnTo>
                  <a:lnTo>
                    <a:pt x="1804" y="3073"/>
                  </a:lnTo>
                  <a:lnTo>
                    <a:pt x="1819" y="3071"/>
                  </a:lnTo>
                  <a:lnTo>
                    <a:pt x="1835" y="3068"/>
                  </a:lnTo>
                  <a:lnTo>
                    <a:pt x="1850" y="3064"/>
                  </a:lnTo>
                  <a:lnTo>
                    <a:pt x="1864" y="3060"/>
                  </a:lnTo>
                  <a:lnTo>
                    <a:pt x="1879" y="3055"/>
                  </a:lnTo>
                  <a:lnTo>
                    <a:pt x="1783" y="2933"/>
                  </a:lnTo>
                  <a:lnTo>
                    <a:pt x="1766" y="2934"/>
                  </a:lnTo>
                  <a:lnTo>
                    <a:pt x="1748" y="2935"/>
                  </a:lnTo>
                  <a:lnTo>
                    <a:pt x="1729" y="2934"/>
                  </a:lnTo>
                  <a:lnTo>
                    <a:pt x="1711" y="2931"/>
                  </a:lnTo>
                  <a:lnTo>
                    <a:pt x="1692" y="2927"/>
                  </a:lnTo>
                  <a:lnTo>
                    <a:pt x="1674" y="2922"/>
                  </a:lnTo>
                  <a:lnTo>
                    <a:pt x="1656" y="2916"/>
                  </a:lnTo>
                  <a:lnTo>
                    <a:pt x="1637" y="2908"/>
                  </a:lnTo>
                  <a:lnTo>
                    <a:pt x="1619" y="2899"/>
                  </a:lnTo>
                  <a:lnTo>
                    <a:pt x="1601" y="2888"/>
                  </a:lnTo>
                  <a:lnTo>
                    <a:pt x="1584" y="2877"/>
                  </a:lnTo>
                  <a:lnTo>
                    <a:pt x="1567" y="2863"/>
                  </a:lnTo>
                  <a:lnTo>
                    <a:pt x="1550" y="2849"/>
                  </a:lnTo>
                  <a:lnTo>
                    <a:pt x="1535" y="2834"/>
                  </a:lnTo>
                  <a:lnTo>
                    <a:pt x="1518" y="2816"/>
                  </a:lnTo>
                  <a:lnTo>
                    <a:pt x="1504" y="2799"/>
                  </a:lnTo>
                  <a:lnTo>
                    <a:pt x="1497" y="2789"/>
                  </a:lnTo>
                  <a:lnTo>
                    <a:pt x="1490" y="2778"/>
                  </a:lnTo>
                  <a:lnTo>
                    <a:pt x="1484" y="2768"/>
                  </a:lnTo>
                  <a:lnTo>
                    <a:pt x="1477" y="2758"/>
                  </a:lnTo>
                  <a:lnTo>
                    <a:pt x="1472" y="2747"/>
                  </a:lnTo>
                  <a:lnTo>
                    <a:pt x="1467" y="2735"/>
                  </a:lnTo>
                  <a:lnTo>
                    <a:pt x="1463" y="2723"/>
                  </a:lnTo>
                  <a:lnTo>
                    <a:pt x="1459" y="2712"/>
                  </a:lnTo>
                  <a:lnTo>
                    <a:pt x="1455" y="2700"/>
                  </a:lnTo>
                  <a:lnTo>
                    <a:pt x="1453" y="2687"/>
                  </a:lnTo>
                  <a:lnTo>
                    <a:pt x="1450" y="2675"/>
                  </a:lnTo>
                  <a:lnTo>
                    <a:pt x="1448" y="2663"/>
                  </a:lnTo>
                  <a:lnTo>
                    <a:pt x="1447" y="2650"/>
                  </a:lnTo>
                  <a:lnTo>
                    <a:pt x="1446" y="2638"/>
                  </a:lnTo>
                  <a:lnTo>
                    <a:pt x="1446" y="2625"/>
                  </a:lnTo>
                  <a:lnTo>
                    <a:pt x="1447" y="2613"/>
                  </a:lnTo>
                  <a:lnTo>
                    <a:pt x="1448" y="2599"/>
                  </a:lnTo>
                  <a:lnTo>
                    <a:pt x="1449" y="2587"/>
                  </a:lnTo>
                  <a:lnTo>
                    <a:pt x="1451" y="2574"/>
                  </a:lnTo>
                  <a:lnTo>
                    <a:pt x="1454" y="2560"/>
                  </a:lnTo>
                  <a:lnTo>
                    <a:pt x="1457" y="2548"/>
                  </a:lnTo>
                  <a:lnTo>
                    <a:pt x="1461" y="2536"/>
                  </a:lnTo>
                  <a:lnTo>
                    <a:pt x="1466" y="2523"/>
                  </a:lnTo>
                  <a:lnTo>
                    <a:pt x="1471" y="2510"/>
                  </a:lnTo>
                  <a:lnTo>
                    <a:pt x="1477" y="2498"/>
                  </a:lnTo>
                  <a:lnTo>
                    <a:pt x="1485" y="2486"/>
                  </a:lnTo>
                  <a:lnTo>
                    <a:pt x="1492" y="2474"/>
                  </a:lnTo>
                  <a:lnTo>
                    <a:pt x="1500" y="2462"/>
                  </a:lnTo>
                  <a:lnTo>
                    <a:pt x="1508" y="2451"/>
                  </a:lnTo>
                  <a:lnTo>
                    <a:pt x="1517" y="2440"/>
                  </a:lnTo>
                  <a:lnTo>
                    <a:pt x="1528" y="2428"/>
                  </a:lnTo>
                  <a:lnTo>
                    <a:pt x="1539" y="2418"/>
                  </a:lnTo>
                  <a:lnTo>
                    <a:pt x="1987" y="2992"/>
                  </a:lnTo>
                  <a:close/>
                  <a:moveTo>
                    <a:pt x="1635" y="2343"/>
                  </a:moveTo>
                  <a:lnTo>
                    <a:pt x="1645" y="2336"/>
                  </a:lnTo>
                  <a:lnTo>
                    <a:pt x="1658" y="2331"/>
                  </a:lnTo>
                  <a:lnTo>
                    <a:pt x="1669" y="2325"/>
                  </a:lnTo>
                  <a:lnTo>
                    <a:pt x="1680" y="2321"/>
                  </a:lnTo>
                  <a:lnTo>
                    <a:pt x="1692" y="2317"/>
                  </a:lnTo>
                  <a:lnTo>
                    <a:pt x="1705" y="2314"/>
                  </a:lnTo>
                  <a:lnTo>
                    <a:pt x="1717" y="2311"/>
                  </a:lnTo>
                  <a:lnTo>
                    <a:pt x="1729" y="2308"/>
                  </a:lnTo>
                  <a:lnTo>
                    <a:pt x="1742" y="2307"/>
                  </a:lnTo>
                  <a:lnTo>
                    <a:pt x="1754" y="2306"/>
                  </a:lnTo>
                  <a:lnTo>
                    <a:pt x="1767" y="2304"/>
                  </a:lnTo>
                  <a:lnTo>
                    <a:pt x="1779" y="2304"/>
                  </a:lnTo>
                  <a:lnTo>
                    <a:pt x="1792" y="2306"/>
                  </a:lnTo>
                  <a:lnTo>
                    <a:pt x="1805" y="2307"/>
                  </a:lnTo>
                  <a:lnTo>
                    <a:pt x="1817" y="2308"/>
                  </a:lnTo>
                  <a:lnTo>
                    <a:pt x="1830" y="2311"/>
                  </a:lnTo>
                  <a:lnTo>
                    <a:pt x="1842" y="2313"/>
                  </a:lnTo>
                  <a:lnTo>
                    <a:pt x="1854" y="2317"/>
                  </a:lnTo>
                  <a:lnTo>
                    <a:pt x="1866" y="2320"/>
                  </a:lnTo>
                  <a:lnTo>
                    <a:pt x="1879" y="2325"/>
                  </a:lnTo>
                  <a:lnTo>
                    <a:pt x="1891" y="2330"/>
                  </a:lnTo>
                  <a:lnTo>
                    <a:pt x="1902" y="2335"/>
                  </a:lnTo>
                  <a:lnTo>
                    <a:pt x="1914" y="2341"/>
                  </a:lnTo>
                  <a:lnTo>
                    <a:pt x="1925" y="2347"/>
                  </a:lnTo>
                  <a:lnTo>
                    <a:pt x="1936" y="2355"/>
                  </a:lnTo>
                  <a:lnTo>
                    <a:pt x="1947" y="2362"/>
                  </a:lnTo>
                  <a:lnTo>
                    <a:pt x="1958" y="2370"/>
                  </a:lnTo>
                  <a:lnTo>
                    <a:pt x="1968" y="2378"/>
                  </a:lnTo>
                  <a:lnTo>
                    <a:pt x="1977" y="2387"/>
                  </a:lnTo>
                  <a:lnTo>
                    <a:pt x="1986" y="2397"/>
                  </a:lnTo>
                  <a:lnTo>
                    <a:pt x="1995" y="2407"/>
                  </a:lnTo>
                  <a:lnTo>
                    <a:pt x="2004" y="2417"/>
                  </a:lnTo>
                  <a:lnTo>
                    <a:pt x="2012" y="2428"/>
                  </a:lnTo>
                  <a:lnTo>
                    <a:pt x="2020" y="2440"/>
                  </a:lnTo>
                  <a:lnTo>
                    <a:pt x="2027" y="2451"/>
                  </a:lnTo>
                  <a:lnTo>
                    <a:pt x="2033" y="2463"/>
                  </a:lnTo>
                  <a:lnTo>
                    <a:pt x="2039" y="2475"/>
                  </a:lnTo>
                  <a:lnTo>
                    <a:pt x="2045" y="2488"/>
                  </a:lnTo>
                  <a:lnTo>
                    <a:pt x="2050" y="2501"/>
                  </a:lnTo>
                  <a:lnTo>
                    <a:pt x="2054" y="2513"/>
                  </a:lnTo>
                  <a:lnTo>
                    <a:pt x="2058" y="2527"/>
                  </a:lnTo>
                  <a:lnTo>
                    <a:pt x="2061" y="2540"/>
                  </a:lnTo>
                  <a:lnTo>
                    <a:pt x="2064" y="2552"/>
                  </a:lnTo>
                  <a:lnTo>
                    <a:pt x="2066" y="2566"/>
                  </a:lnTo>
                  <a:lnTo>
                    <a:pt x="2068" y="2579"/>
                  </a:lnTo>
                  <a:lnTo>
                    <a:pt x="2069" y="2592"/>
                  </a:lnTo>
                  <a:lnTo>
                    <a:pt x="2069" y="2605"/>
                  </a:lnTo>
                  <a:lnTo>
                    <a:pt x="2069" y="2619"/>
                  </a:lnTo>
                  <a:lnTo>
                    <a:pt x="2068" y="2631"/>
                  </a:lnTo>
                  <a:lnTo>
                    <a:pt x="2067" y="2644"/>
                  </a:lnTo>
                  <a:lnTo>
                    <a:pt x="2065" y="2657"/>
                  </a:lnTo>
                  <a:lnTo>
                    <a:pt x="2062" y="2670"/>
                  </a:lnTo>
                  <a:lnTo>
                    <a:pt x="2060" y="2682"/>
                  </a:lnTo>
                  <a:lnTo>
                    <a:pt x="2056" y="2694"/>
                  </a:lnTo>
                  <a:lnTo>
                    <a:pt x="2052" y="2706"/>
                  </a:lnTo>
                  <a:lnTo>
                    <a:pt x="2047" y="2717"/>
                  </a:lnTo>
                  <a:lnTo>
                    <a:pt x="2041" y="2728"/>
                  </a:lnTo>
                  <a:lnTo>
                    <a:pt x="2035" y="2740"/>
                  </a:lnTo>
                  <a:lnTo>
                    <a:pt x="2029" y="2750"/>
                  </a:lnTo>
                  <a:lnTo>
                    <a:pt x="2022" y="2759"/>
                  </a:lnTo>
                  <a:lnTo>
                    <a:pt x="2014" y="2769"/>
                  </a:lnTo>
                  <a:lnTo>
                    <a:pt x="2006" y="2778"/>
                  </a:lnTo>
                  <a:lnTo>
                    <a:pt x="1996" y="2787"/>
                  </a:lnTo>
                  <a:lnTo>
                    <a:pt x="1987" y="2795"/>
                  </a:lnTo>
                  <a:lnTo>
                    <a:pt x="1635" y="2343"/>
                  </a:lnTo>
                  <a:close/>
                  <a:moveTo>
                    <a:pt x="2898" y="3463"/>
                  </a:moveTo>
                  <a:lnTo>
                    <a:pt x="2996" y="3571"/>
                  </a:lnTo>
                  <a:lnTo>
                    <a:pt x="3086" y="3490"/>
                  </a:lnTo>
                  <a:lnTo>
                    <a:pt x="2892" y="3275"/>
                  </a:lnTo>
                  <a:lnTo>
                    <a:pt x="2803" y="3355"/>
                  </a:lnTo>
                  <a:lnTo>
                    <a:pt x="2801" y="3353"/>
                  </a:lnTo>
                  <a:lnTo>
                    <a:pt x="2804" y="3332"/>
                  </a:lnTo>
                  <a:lnTo>
                    <a:pt x="2806" y="3312"/>
                  </a:lnTo>
                  <a:lnTo>
                    <a:pt x="2806" y="3291"/>
                  </a:lnTo>
                  <a:lnTo>
                    <a:pt x="2805" y="3270"/>
                  </a:lnTo>
                  <a:lnTo>
                    <a:pt x="2804" y="3250"/>
                  </a:lnTo>
                  <a:lnTo>
                    <a:pt x="2801" y="3230"/>
                  </a:lnTo>
                  <a:lnTo>
                    <a:pt x="2797" y="3209"/>
                  </a:lnTo>
                  <a:lnTo>
                    <a:pt x="2791" y="3189"/>
                  </a:lnTo>
                  <a:lnTo>
                    <a:pt x="2785" y="3169"/>
                  </a:lnTo>
                  <a:lnTo>
                    <a:pt x="2778" y="3150"/>
                  </a:lnTo>
                  <a:lnTo>
                    <a:pt x="2768" y="3132"/>
                  </a:lnTo>
                  <a:lnTo>
                    <a:pt x="2759" y="3113"/>
                  </a:lnTo>
                  <a:lnTo>
                    <a:pt x="2748" y="3095"/>
                  </a:lnTo>
                  <a:lnTo>
                    <a:pt x="2737" y="3077"/>
                  </a:lnTo>
                  <a:lnTo>
                    <a:pt x="2723" y="3061"/>
                  </a:lnTo>
                  <a:lnTo>
                    <a:pt x="2710" y="3045"/>
                  </a:lnTo>
                  <a:lnTo>
                    <a:pt x="2693" y="3026"/>
                  </a:lnTo>
                  <a:lnTo>
                    <a:pt x="2674" y="3009"/>
                  </a:lnTo>
                  <a:lnTo>
                    <a:pt x="2656" y="2992"/>
                  </a:lnTo>
                  <a:lnTo>
                    <a:pt x="2636" y="2978"/>
                  </a:lnTo>
                  <a:lnTo>
                    <a:pt x="2617" y="2966"/>
                  </a:lnTo>
                  <a:lnTo>
                    <a:pt x="2597" y="2953"/>
                  </a:lnTo>
                  <a:lnTo>
                    <a:pt x="2578" y="2943"/>
                  </a:lnTo>
                  <a:lnTo>
                    <a:pt x="2557" y="2934"/>
                  </a:lnTo>
                  <a:lnTo>
                    <a:pt x="2538" y="2927"/>
                  </a:lnTo>
                  <a:lnTo>
                    <a:pt x="2518" y="2920"/>
                  </a:lnTo>
                  <a:lnTo>
                    <a:pt x="2497" y="2915"/>
                  </a:lnTo>
                  <a:lnTo>
                    <a:pt x="2477" y="2910"/>
                  </a:lnTo>
                  <a:lnTo>
                    <a:pt x="2456" y="2907"/>
                  </a:lnTo>
                  <a:lnTo>
                    <a:pt x="2436" y="2905"/>
                  </a:lnTo>
                  <a:lnTo>
                    <a:pt x="2415" y="2905"/>
                  </a:lnTo>
                  <a:lnTo>
                    <a:pt x="2395" y="2905"/>
                  </a:lnTo>
                  <a:lnTo>
                    <a:pt x="2374" y="2906"/>
                  </a:lnTo>
                  <a:lnTo>
                    <a:pt x="2355" y="2909"/>
                  </a:lnTo>
                  <a:lnTo>
                    <a:pt x="2334" y="2913"/>
                  </a:lnTo>
                  <a:lnTo>
                    <a:pt x="2315" y="2917"/>
                  </a:lnTo>
                  <a:lnTo>
                    <a:pt x="2294" y="2922"/>
                  </a:lnTo>
                  <a:lnTo>
                    <a:pt x="2276" y="2928"/>
                  </a:lnTo>
                  <a:lnTo>
                    <a:pt x="2256" y="2934"/>
                  </a:lnTo>
                  <a:lnTo>
                    <a:pt x="2238" y="2942"/>
                  </a:lnTo>
                  <a:lnTo>
                    <a:pt x="2220" y="2950"/>
                  </a:lnTo>
                  <a:lnTo>
                    <a:pt x="2201" y="2960"/>
                  </a:lnTo>
                  <a:lnTo>
                    <a:pt x="2184" y="2970"/>
                  </a:lnTo>
                  <a:lnTo>
                    <a:pt x="2166" y="2980"/>
                  </a:lnTo>
                  <a:lnTo>
                    <a:pt x="2150" y="2991"/>
                  </a:lnTo>
                  <a:lnTo>
                    <a:pt x="2134" y="3004"/>
                  </a:lnTo>
                  <a:lnTo>
                    <a:pt x="2118" y="3016"/>
                  </a:lnTo>
                  <a:lnTo>
                    <a:pt x="2103" y="3028"/>
                  </a:lnTo>
                  <a:lnTo>
                    <a:pt x="2089" y="3043"/>
                  </a:lnTo>
                  <a:lnTo>
                    <a:pt x="2075" y="3056"/>
                  </a:lnTo>
                  <a:lnTo>
                    <a:pt x="2061" y="3071"/>
                  </a:lnTo>
                  <a:lnTo>
                    <a:pt x="2049" y="3087"/>
                  </a:lnTo>
                  <a:lnTo>
                    <a:pt x="2036" y="3102"/>
                  </a:lnTo>
                  <a:lnTo>
                    <a:pt x="2025" y="3118"/>
                  </a:lnTo>
                  <a:lnTo>
                    <a:pt x="2014" y="3136"/>
                  </a:lnTo>
                  <a:lnTo>
                    <a:pt x="2004" y="3153"/>
                  </a:lnTo>
                  <a:lnTo>
                    <a:pt x="1994" y="3170"/>
                  </a:lnTo>
                  <a:lnTo>
                    <a:pt x="1985" y="3189"/>
                  </a:lnTo>
                  <a:lnTo>
                    <a:pt x="1978" y="3207"/>
                  </a:lnTo>
                  <a:lnTo>
                    <a:pt x="1971" y="3226"/>
                  </a:lnTo>
                  <a:lnTo>
                    <a:pt x="1965" y="3245"/>
                  </a:lnTo>
                  <a:lnTo>
                    <a:pt x="1959" y="3265"/>
                  </a:lnTo>
                  <a:lnTo>
                    <a:pt x="1954" y="3284"/>
                  </a:lnTo>
                  <a:lnTo>
                    <a:pt x="1951" y="3305"/>
                  </a:lnTo>
                  <a:lnTo>
                    <a:pt x="1949" y="3325"/>
                  </a:lnTo>
                  <a:lnTo>
                    <a:pt x="1947" y="3344"/>
                  </a:lnTo>
                  <a:lnTo>
                    <a:pt x="1947" y="3365"/>
                  </a:lnTo>
                  <a:lnTo>
                    <a:pt x="1948" y="3385"/>
                  </a:lnTo>
                  <a:lnTo>
                    <a:pt x="1950" y="3407"/>
                  </a:lnTo>
                  <a:lnTo>
                    <a:pt x="1953" y="3427"/>
                  </a:lnTo>
                  <a:lnTo>
                    <a:pt x="1959" y="3448"/>
                  </a:lnTo>
                  <a:lnTo>
                    <a:pt x="1964" y="3468"/>
                  </a:lnTo>
                  <a:lnTo>
                    <a:pt x="1971" y="3490"/>
                  </a:lnTo>
                  <a:lnTo>
                    <a:pt x="1979" y="3510"/>
                  </a:lnTo>
                  <a:lnTo>
                    <a:pt x="1989" y="3531"/>
                  </a:lnTo>
                  <a:lnTo>
                    <a:pt x="2000" y="3551"/>
                  </a:lnTo>
                  <a:lnTo>
                    <a:pt x="2012" y="3572"/>
                  </a:lnTo>
                  <a:lnTo>
                    <a:pt x="2026" y="3592"/>
                  </a:lnTo>
                  <a:lnTo>
                    <a:pt x="2041" y="3612"/>
                  </a:lnTo>
                  <a:lnTo>
                    <a:pt x="2059" y="3631"/>
                  </a:lnTo>
                  <a:lnTo>
                    <a:pt x="2077" y="3651"/>
                  </a:lnTo>
                  <a:lnTo>
                    <a:pt x="2097" y="3668"/>
                  </a:lnTo>
                  <a:lnTo>
                    <a:pt x="2117" y="3683"/>
                  </a:lnTo>
                  <a:lnTo>
                    <a:pt x="2138" y="3698"/>
                  </a:lnTo>
                  <a:lnTo>
                    <a:pt x="2159" y="3710"/>
                  </a:lnTo>
                  <a:lnTo>
                    <a:pt x="2181" y="3720"/>
                  </a:lnTo>
                  <a:lnTo>
                    <a:pt x="2202" y="3729"/>
                  </a:lnTo>
                  <a:lnTo>
                    <a:pt x="2223" y="3737"/>
                  </a:lnTo>
                  <a:lnTo>
                    <a:pt x="2243" y="3743"/>
                  </a:lnTo>
                  <a:lnTo>
                    <a:pt x="2263" y="3747"/>
                  </a:lnTo>
                  <a:lnTo>
                    <a:pt x="2281" y="3750"/>
                  </a:lnTo>
                  <a:lnTo>
                    <a:pt x="2297" y="3751"/>
                  </a:lnTo>
                  <a:lnTo>
                    <a:pt x="2313" y="3751"/>
                  </a:lnTo>
                  <a:lnTo>
                    <a:pt x="2327" y="3750"/>
                  </a:lnTo>
                  <a:lnTo>
                    <a:pt x="2338" y="3747"/>
                  </a:lnTo>
                  <a:lnTo>
                    <a:pt x="2348" y="3743"/>
                  </a:lnTo>
                  <a:lnTo>
                    <a:pt x="2351" y="3746"/>
                  </a:lnTo>
                  <a:lnTo>
                    <a:pt x="2276" y="3812"/>
                  </a:lnTo>
                  <a:lnTo>
                    <a:pt x="2262" y="3826"/>
                  </a:lnTo>
                  <a:lnTo>
                    <a:pt x="2247" y="3837"/>
                  </a:lnTo>
                  <a:lnTo>
                    <a:pt x="2233" y="3847"/>
                  </a:lnTo>
                  <a:lnTo>
                    <a:pt x="2220" y="3857"/>
                  </a:lnTo>
                  <a:lnTo>
                    <a:pt x="2206" y="3866"/>
                  </a:lnTo>
                  <a:lnTo>
                    <a:pt x="2192" y="3873"/>
                  </a:lnTo>
                  <a:lnTo>
                    <a:pt x="2179" y="3880"/>
                  </a:lnTo>
                  <a:lnTo>
                    <a:pt x="2166" y="3886"/>
                  </a:lnTo>
                  <a:lnTo>
                    <a:pt x="2153" y="3891"/>
                  </a:lnTo>
                  <a:lnTo>
                    <a:pt x="2141" y="3895"/>
                  </a:lnTo>
                  <a:lnTo>
                    <a:pt x="2127" y="3898"/>
                  </a:lnTo>
                  <a:lnTo>
                    <a:pt x="2115" y="3900"/>
                  </a:lnTo>
                  <a:lnTo>
                    <a:pt x="2103" y="3902"/>
                  </a:lnTo>
                  <a:lnTo>
                    <a:pt x="2091" y="3903"/>
                  </a:lnTo>
                  <a:lnTo>
                    <a:pt x="2078" y="3903"/>
                  </a:lnTo>
                  <a:lnTo>
                    <a:pt x="2066" y="3902"/>
                  </a:lnTo>
                  <a:lnTo>
                    <a:pt x="2055" y="3900"/>
                  </a:lnTo>
                  <a:lnTo>
                    <a:pt x="2043" y="3898"/>
                  </a:lnTo>
                  <a:lnTo>
                    <a:pt x="2031" y="3895"/>
                  </a:lnTo>
                  <a:lnTo>
                    <a:pt x="2020" y="3891"/>
                  </a:lnTo>
                  <a:lnTo>
                    <a:pt x="2009" y="3887"/>
                  </a:lnTo>
                  <a:lnTo>
                    <a:pt x="1996" y="3882"/>
                  </a:lnTo>
                  <a:lnTo>
                    <a:pt x="1985" y="3876"/>
                  </a:lnTo>
                  <a:lnTo>
                    <a:pt x="1975" y="3870"/>
                  </a:lnTo>
                  <a:lnTo>
                    <a:pt x="1964" y="3862"/>
                  </a:lnTo>
                  <a:lnTo>
                    <a:pt x="1952" y="3854"/>
                  </a:lnTo>
                  <a:lnTo>
                    <a:pt x="1941" y="3846"/>
                  </a:lnTo>
                  <a:lnTo>
                    <a:pt x="1931" y="3837"/>
                  </a:lnTo>
                  <a:lnTo>
                    <a:pt x="1909" y="3817"/>
                  </a:lnTo>
                  <a:lnTo>
                    <a:pt x="1888" y="3795"/>
                  </a:lnTo>
                  <a:lnTo>
                    <a:pt x="1876" y="3782"/>
                  </a:lnTo>
                  <a:lnTo>
                    <a:pt x="1865" y="3767"/>
                  </a:lnTo>
                  <a:lnTo>
                    <a:pt x="1855" y="3753"/>
                  </a:lnTo>
                  <a:lnTo>
                    <a:pt x="1845" y="3737"/>
                  </a:lnTo>
                  <a:lnTo>
                    <a:pt x="1837" y="3721"/>
                  </a:lnTo>
                  <a:lnTo>
                    <a:pt x="1829" y="3705"/>
                  </a:lnTo>
                  <a:lnTo>
                    <a:pt x="1821" y="3688"/>
                  </a:lnTo>
                  <a:lnTo>
                    <a:pt x="1816" y="3671"/>
                  </a:lnTo>
                  <a:lnTo>
                    <a:pt x="1812" y="3655"/>
                  </a:lnTo>
                  <a:lnTo>
                    <a:pt x="1809" y="3637"/>
                  </a:lnTo>
                  <a:lnTo>
                    <a:pt x="1807" y="3620"/>
                  </a:lnTo>
                  <a:lnTo>
                    <a:pt x="1807" y="3602"/>
                  </a:lnTo>
                  <a:lnTo>
                    <a:pt x="1809" y="3586"/>
                  </a:lnTo>
                  <a:lnTo>
                    <a:pt x="1813" y="3569"/>
                  </a:lnTo>
                  <a:lnTo>
                    <a:pt x="1818" y="3552"/>
                  </a:lnTo>
                  <a:lnTo>
                    <a:pt x="1825" y="3536"/>
                  </a:lnTo>
                  <a:lnTo>
                    <a:pt x="1706" y="3403"/>
                  </a:lnTo>
                  <a:lnTo>
                    <a:pt x="1699" y="3418"/>
                  </a:lnTo>
                  <a:lnTo>
                    <a:pt x="1691" y="3434"/>
                  </a:lnTo>
                  <a:lnTo>
                    <a:pt x="1685" y="3449"/>
                  </a:lnTo>
                  <a:lnTo>
                    <a:pt x="1679" y="3464"/>
                  </a:lnTo>
                  <a:lnTo>
                    <a:pt x="1675" y="3480"/>
                  </a:lnTo>
                  <a:lnTo>
                    <a:pt x="1671" y="3495"/>
                  </a:lnTo>
                  <a:lnTo>
                    <a:pt x="1668" y="3510"/>
                  </a:lnTo>
                  <a:lnTo>
                    <a:pt x="1666" y="3526"/>
                  </a:lnTo>
                  <a:lnTo>
                    <a:pt x="1664" y="3541"/>
                  </a:lnTo>
                  <a:lnTo>
                    <a:pt x="1663" y="3556"/>
                  </a:lnTo>
                  <a:lnTo>
                    <a:pt x="1663" y="3573"/>
                  </a:lnTo>
                  <a:lnTo>
                    <a:pt x="1664" y="3588"/>
                  </a:lnTo>
                  <a:lnTo>
                    <a:pt x="1665" y="3603"/>
                  </a:lnTo>
                  <a:lnTo>
                    <a:pt x="1667" y="3619"/>
                  </a:lnTo>
                  <a:lnTo>
                    <a:pt x="1669" y="3634"/>
                  </a:lnTo>
                  <a:lnTo>
                    <a:pt x="1672" y="3650"/>
                  </a:lnTo>
                  <a:lnTo>
                    <a:pt x="1676" y="3665"/>
                  </a:lnTo>
                  <a:lnTo>
                    <a:pt x="1680" y="3680"/>
                  </a:lnTo>
                  <a:lnTo>
                    <a:pt x="1685" y="3696"/>
                  </a:lnTo>
                  <a:lnTo>
                    <a:pt x="1690" y="3710"/>
                  </a:lnTo>
                  <a:lnTo>
                    <a:pt x="1696" y="3724"/>
                  </a:lnTo>
                  <a:lnTo>
                    <a:pt x="1703" y="3740"/>
                  </a:lnTo>
                  <a:lnTo>
                    <a:pt x="1710" y="3754"/>
                  </a:lnTo>
                  <a:lnTo>
                    <a:pt x="1717" y="3768"/>
                  </a:lnTo>
                  <a:lnTo>
                    <a:pt x="1733" y="3796"/>
                  </a:lnTo>
                  <a:lnTo>
                    <a:pt x="1751" y="3823"/>
                  </a:lnTo>
                  <a:lnTo>
                    <a:pt x="1770" y="3848"/>
                  </a:lnTo>
                  <a:lnTo>
                    <a:pt x="1791" y="3873"/>
                  </a:lnTo>
                  <a:lnTo>
                    <a:pt x="1809" y="3892"/>
                  </a:lnTo>
                  <a:lnTo>
                    <a:pt x="1826" y="3910"/>
                  </a:lnTo>
                  <a:lnTo>
                    <a:pt x="1845" y="3927"/>
                  </a:lnTo>
                  <a:lnTo>
                    <a:pt x="1863" y="3943"/>
                  </a:lnTo>
                  <a:lnTo>
                    <a:pt x="1881" y="3958"/>
                  </a:lnTo>
                  <a:lnTo>
                    <a:pt x="1899" y="3972"/>
                  </a:lnTo>
                  <a:lnTo>
                    <a:pt x="1918" y="3984"/>
                  </a:lnTo>
                  <a:lnTo>
                    <a:pt x="1936" y="3997"/>
                  </a:lnTo>
                  <a:lnTo>
                    <a:pt x="1953" y="4007"/>
                  </a:lnTo>
                  <a:lnTo>
                    <a:pt x="1972" y="4016"/>
                  </a:lnTo>
                  <a:lnTo>
                    <a:pt x="1990" y="4024"/>
                  </a:lnTo>
                  <a:lnTo>
                    <a:pt x="2009" y="4030"/>
                  </a:lnTo>
                  <a:lnTo>
                    <a:pt x="2027" y="4036"/>
                  </a:lnTo>
                  <a:lnTo>
                    <a:pt x="2047" y="4041"/>
                  </a:lnTo>
                  <a:lnTo>
                    <a:pt x="2065" y="4045"/>
                  </a:lnTo>
                  <a:lnTo>
                    <a:pt x="2083" y="4047"/>
                  </a:lnTo>
                  <a:lnTo>
                    <a:pt x="2103" y="4048"/>
                  </a:lnTo>
                  <a:lnTo>
                    <a:pt x="2121" y="4048"/>
                  </a:lnTo>
                  <a:lnTo>
                    <a:pt x="2141" y="4046"/>
                  </a:lnTo>
                  <a:lnTo>
                    <a:pt x="2159" y="4044"/>
                  </a:lnTo>
                  <a:lnTo>
                    <a:pt x="2179" y="4040"/>
                  </a:lnTo>
                  <a:lnTo>
                    <a:pt x="2198" y="4034"/>
                  </a:lnTo>
                  <a:lnTo>
                    <a:pt x="2217" y="4028"/>
                  </a:lnTo>
                  <a:lnTo>
                    <a:pt x="2236" y="4021"/>
                  </a:lnTo>
                  <a:lnTo>
                    <a:pt x="2256" y="4012"/>
                  </a:lnTo>
                  <a:lnTo>
                    <a:pt x="2276" y="4002"/>
                  </a:lnTo>
                  <a:lnTo>
                    <a:pt x="2295" y="3990"/>
                  </a:lnTo>
                  <a:lnTo>
                    <a:pt x="2315" y="3978"/>
                  </a:lnTo>
                  <a:lnTo>
                    <a:pt x="2335" y="3965"/>
                  </a:lnTo>
                  <a:lnTo>
                    <a:pt x="2355" y="3949"/>
                  </a:lnTo>
                  <a:lnTo>
                    <a:pt x="2375" y="3933"/>
                  </a:lnTo>
                  <a:lnTo>
                    <a:pt x="2396" y="3916"/>
                  </a:lnTo>
                  <a:lnTo>
                    <a:pt x="2898" y="3463"/>
                  </a:lnTo>
                  <a:close/>
                  <a:moveTo>
                    <a:pt x="2627" y="3137"/>
                  </a:moveTo>
                  <a:lnTo>
                    <a:pt x="2637" y="3149"/>
                  </a:lnTo>
                  <a:lnTo>
                    <a:pt x="2647" y="3161"/>
                  </a:lnTo>
                  <a:lnTo>
                    <a:pt x="2656" y="3174"/>
                  </a:lnTo>
                  <a:lnTo>
                    <a:pt x="2663" y="3186"/>
                  </a:lnTo>
                  <a:lnTo>
                    <a:pt x="2670" y="3198"/>
                  </a:lnTo>
                  <a:lnTo>
                    <a:pt x="2676" y="3210"/>
                  </a:lnTo>
                  <a:lnTo>
                    <a:pt x="2682" y="3224"/>
                  </a:lnTo>
                  <a:lnTo>
                    <a:pt x="2686" y="3236"/>
                  </a:lnTo>
                  <a:lnTo>
                    <a:pt x="2691" y="3249"/>
                  </a:lnTo>
                  <a:lnTo>
                    <a:pt x="2694" y="3262"/>
                  </a:lnTo>
                  <a:lnTo>
                    <a:pt x="2696" y="3275"/>
                  </a:lnTo>
                  <a:lnTo>
                    <a:pt x="2698" y="3288"/>
                  </a:lnTo>
                  <a:lnTo>
                    <a:pt x="2699" y="3301"/>
                  </a:lnTo>
                  <a:lnTo>
                    <a:pt x="2699" y="3315"/>
                  </a:lnTo>
                  <a:lnTo>
                    <a:pt x="2698" y="3327"/>
                  </a:lnTo>
                  <a:lnTo>
                    <a:pt x="2697" y="3340"/>
                  </a:lnTo>
                  <a:lnTo>
                    <a:pt x="2694" y="3354"/>
                  </a:lnTo>
                  <a:lnTo>
                    <a:pt x="2691" y="3367"/>
                  </a:lnTo>
                  <a:lnTo>
                    <a:pt x="2688" y="3380"/>
                  </a:lnTo>
                  <a:lnTo>
                    <a:pt x="2682" y="3394"/>
                  </a:lnTo>
                  <a:lnTo>
                    <a:pt x="2677" y="3407"/>
                  </a:lnTo>
                  <a:lnTo>
                    <a:pt x="2671" y="3419"/>
                  </a:lnTo>
                  <a:lnTo>
                    <a:pt x="2665" y="3433"/>
                  </a:lnTo>
                  <a:lnTo>
                    <a:pt x="2657" y="3446"/>
                  </a:lnTo>
                  <a:lnTo>
                    <a:pt x="2649" y="3459"/>
                  </a:lnTo>
                  <a:lnTo>
                    <a:pt x="2639" y="3471"/>
                  </a:lnTo>
                  <a:lnTo>
                    <a:pt x="2630" y="3485"/>
                  </a:lnTo>
                  <a:lnTo>
                    <a:pt x="2620" y="3497"/>
                  </a:lnTo>
                  <a:lnTo>
                    <a:pt x="2609" y="3510"/>
                  </a:lnTo>
                  <a:lnTo>
                    <a:pt x="2596" y="3523"/>
                  </a:lnTo>
                  <a:lnTo>
                    <a:pt x="2584" y="3535"/>
                  </a:lnTo>
                  <a:lnTo>
                    <a:pt x="2571" y="3547"/>
                  </a:lnTo>
                  <a:lnTo>
                    <a:pt x="2556" y="3559"/>
                  </a:lnTo>
                  <a:lnTo>
                    <a:pt x="2542" y="3571"/>
                  </a:lnTo>
                  <a:lnTo>
                    <a:pt x="2528" y="3581"/>
                  </a:lnTo>
                  <a:lnTo>
                    <a:pt x="2513" y="3589"/>
                  </a:lnTo>
                  <a:lnTo>
                    <a:pt x="2498" y="3597"/>
                  </a:lnTo>
                  <a:lnTo>
                    <a:pt x="2484" y="3606"/>
                  </a:lnTo>
                  <a:lnTo>
                    <a:pt x="2468" y="3612"/>
                  </a:lnTo>
                  <a:lnTo>
                    <a:pt x="2454" y="3617"/>
                  </a:lnTo>
                  <a:lnTo>
                    <a:pt x="2439" y="3622"/>
                  </a:lnTo>
                  <a:lnTo>
                    <a:pt x="2424" y="3626"/>
                  </a:lnTo>
                  <a:lnTo>
                    <a:pt x="2409" y="3629"/>
                  </a:lnTo>
                  <a:lnTo>
                    <a:pt x="2395" y="3631"/>
                  </a:lnTo>
                  <a:lnTo>
                    <a:pt x="2379" y="3632"/>
                  </a:lnTo>
                  <a:lnTo>
                    <a:pt x="2365" y="3633"/>
                  </a:lnTo>
                  <a:lnTo>
                    <a:pt x="2351" y="3634"/>
                  </a:lnTo>
                  <a:lnTo>
                    <a:pt x="2336" y="3633"/>
                  </a:lnTo>
                  <a:lnTo>
                    <a:pt x="2322" y="3632"/>
                  </a:lnTo>
                  <a:lnTo>
                    <a:pt x="2309" y="3631"/>
                  </a:lnTo>
                  <a:lnTo>
                    <a:pt x="2295" y="3628"/>
                  </a:lnTo>
                  <a:lnTo>
                    <a:pt x="2282" y="3626"/>
                  </a:lnTo>
                  <a:lnTo>
                    <a:pt x="2270" y="3622"/>
                  </a:lnTo>
                  <a:lnTo>
                    <a:pt x="2258" y="3619"/>
                  </a:lnTo>
                  <a:lnTo>
                    <a:pt x="2245" y="3614"/>
                  </a:lnTo>
                  <a:lnTo>
                    <a:pt x="2233" y="3610"/>
                  </a:lnTo>
                  <a:lnTo>
                    <a:pt x="2223" y="3604"/>
                  </a:lnTo>
                  <a:lnTo>
                    <a:pt x="2211" y="3598"/>
                  </a:lnTo>
                  <a:lnTo>
                    <a:pt x="2201" y="3592"/>
                  </a:lnTo>
                  <a:lnTo>
                    <a:pt x="2192" y="3586"/>
                  </a:lnTo>
                  <a:lnTo>
                    <a:pt x="2183" y="3580"/>
                  </a:lnTo>
                  <a:lnTo>
                    <a:pt x="2175" y="3573"/>
                  </a:lnTo>
                  <a:lnTo>
                    <a:pt x="2166" y="3566"/>
                  </a:lnTo>
                  <a:lnTo>
                    <a:pt x="2159" y="3558"/>
                  </a:lnTo>
                  <a:lnTo>
                    <a:pt x="2148" y="3545"/>
                  </a:lnTo>
                  <a:lnTo>
                    <a:pt x="2139" y="3532"/>
                  </a:lnTo>
                  <a:lnTo>
                    <a:pt x="2130" y="3518"/>
                  </a:lnTo>
                  <a:lnTo>
                    <a:pt x="2121" y="3505"/>
                  </a:lnTo>
                  <a:lnTo>
                    <a:pt x="2115" y="3492"/>
                  </a:lnTo>
                  <a:lnTo>
                    <a:pt x="2109" y="3479"/>
                  </a:lnTo>
                  <a:lnTo>
                    <a:pt x="2104" y="3464"/>
                  </a:lnTo>
                  <a:lnTo>
                    <a:pt x="2100" y="3451"/>
                  </a:lnTo>
                  <a:lnTo>
                    <a:pt x="2097" y="3437"/>
                  </a:lnTo>
                  <a:lnTo>
                    <a:pt x="2095" y="3422"/>
                  </a:lnTo>
                  <a:lnTo>
                    <a:pt x="2093" y="3408"/>
                  </a:lnTo>
                  <a:lnTo>
                    <a:pt x="2092" y="3395"/>
                  </a:lnTo>
                  <a:lnTo>
                    <a:pt x="2092" y="3380"/>
                  </a:lnTo>
                  <a:lnTo>
                    <a:pt x="2093" y="3366"/>
                  </a:lnTo>
                  <a:lnTo>
                    <a:pt x="2094" y="3352"/>
                  </a:lnTo>
                  <a:lnTo>
                    <a:pt x="2097" y="3338"/>
                  </a:lnTo>
                  <a:lnTo>
                    <a:pt x="2099" y="3324"/>
                  </a:lnTo>
                  <a:lnTo>
                    <a:pt x="2103" y="3311"/>
                  </a:lnTo>
                  <a:lnTo>
                    <a:pt x="2107" y="3297"/>
                  </a:lnTo>
                  <a:lnTo>
                    <a:pt x="2112" y="3284"/>
                  </a:lnTo>
                  <a:lnTo>
                    <a:pt x="2117" y="3271"/>
                  </a:lnTo>
                  <a:lnTo>
                    <a:pt x="2123" y="3257"/>
                  </a:lnTo>
                  <a:lnTo>
                    <a:pt x="2130" y="3245"/>
                  </a:lnTo>
                  <a:lnTo>
                    <a:pt x="2137" y="3233"/>
                  </a:lnTo>
                  <a:lnTo>
                    <a:pt x="2144" y="3221"/>
                  </a:lnTo>
                  <a:lnTo>
                    <a:pt x="2152" y="3208"/>
                  </a:lnTo>
                  <a:lnTo>
                    <a:pt x="2160" y="3197"/>
                  </a:lnTo>
                  <a:lnTo>
                    <a:pt x="2169" y="3186"/>
                  </a:lnTo>
                  <a:lnTo>
                    <a:pt x="2178" y="3175"/>
                  </a:lnTo>
                  <a:lnTo>
                    <a:pt x="2188" y="3164"/>
                  </a:lnTo>
                  <a:lnTo>
                    <a:pt x="2198" y="3154"/>
                  </a:lnTo>
                  <a:lnTo>
                    <a:pt x="2208" y="3145"/>
                  </a:lnTo>
                  <a:lnTo>
                    <a:pt x="2223" y="3132"/>
                  </a:lnTo>
                  <a:lnTo>
                    <a:pt x="2238" y="3120"/>
                  </a:lnTo>
                  <a:lnTo>
                    <a:pt x="2252" y="3109"/>
                  </a:lnTo>
                  <a:lnTo>
                    <a:pt x="2268" y="3099"/>
                  </a:lnTo>
                  <a:lnTo>
                    <a:pt x="2283" y="3090"/>
                  </a:lnTo>
                  <a:lnTo>
                    <a:pt x="2297" y="3081"/>
                  </a:lnTo>
                  <a:lnTo>
                    <a:pt x="2313" y="3074"/>
                  </a:lnTo>
                  <a:lnTo>
                    <a:pt x="2327" y="3068"/>
                  </a:lnTo>
                  <a:lnTo>
                    <a:pt x="2341" y="3063"/>
                  </a:lnTo>
                  <a:lnTo>
                    <a:pt x="2357" y="3058"/>
                  </a:lnTo>
                  <a:lnTo>
                    <a:pt x="2371" y="3055"/>
                  </a:lnTo>
                  <a:lnTo>
                    <a:pt x="2385" y="3052"/>
                  </a:lnTo>
                  <a:lnTo>
                    <a:pt x="2400" y="3050"/>
                  </a:lnTo>
                  <a:lnTo>
                    <a:pt x="2414" y="3048"/>
                  </a:lnTo>
                  <a:lnTo>
                    <a:pt x="2427" y="3048"/>
                  </a:lnTo>
                  <a:lnTo>
                    <a:pt x="2442" y="3048"/>
                  </a:lnTo>
                  <a:lnTo>
                    <a:pt x="2455" y="3049"/>
                  </a:lnTo>
                  <a:lnTo>
                    <a:pt x="2468" y="3050"/>
                  </a:lnTo>
                  <a:lnTo>
                    <a:pt x="2482" y="3053"/>
                  </a:lnTo>
                  <a:lnTo>
                    <a:pt x="2495" y="3056"/>
                  </a:lnTo>
                  <a:lnTo>
                    <a:pt x="2507" y="3059"/>
                  </a:lnTo>
                  <a:lnTo>
                    <a:pt x="2520" y="3063"/>
                  </a:lnTo>
                  <a:lnTo>
                    <a:pt x="2532" y="3068"/>
                  </a:lnTo>
                  <a:lnTo>
                    <a:pt x="2544" y="3073"/>
                  </a:lnTo>
                  <a:lnTo>
                    <a:pt x="2555" y="3079"/>
                  </a:lnTo>
                  <a:lnTo>
                    <a:pt x="2567" y="3087"/>
                  </a:lnTo>
                  <a:lnTo>
                    <a:pt x="2577" y="3094"/>
                  </a:lnTo>
                  <a:lnTo>
                    <a:pt x="2588" y="3101"/>
                  </a:lnTo>
                  <a:lnTo>
                    <a:pt x="2598" y="3109"/>
                  </a:lnTo>
                  <a:lnTo>
                    <a:pt x="2608" y="3118"/>
                  </a:lnTo>
                  <a:lnTo>
                    <a:pt x="2618" y="3127"/>
                  </a:lnTo>
                  <a:lnTo>
                    <a:pt x="2627" y="3137"/>
                  </a:lnTo>
                  <a:close/>
                  <a:moveTo>
                    <a:pt x="3350" y="3665"/>
                  </a:moveTo>
                  <a:lnTo>
                    <a:pt x="3137" y="3473"/>
                  </a:lnTo>
                  <a:lnTo>
                    <a:pt x="3055" y="3564"/>
                  </a:lnTo>
                  <a:lnTo>
                    <a:pt x="3160" y="3658"/>
                  </a:lnTo>
                  <a:lnTo>
                    <a:pt x="2760" y="4101"/>
                  </a:lnTo>
                  <a:lnTo>
                    <a:pt x="2656" y="4007"/>
                  </a:lnTo>
                  <a:lnTo>
                    <a:pt x="2574" y="4097"/>
                  </a:lnTo>
                  <a:lnTo>
                    <a:pt x="2911" y="4400"/>
                  </a:lnTo>
                  <a:lnTo>
                    <a:pt x="2993" y="4310"/>
                  </a:lnTo>
                  <a:lnTo>
                    <a:pt x="2876" y="4205"/>
                  </a:lnTo>
                  <a:lnTo>
                    <a:pt x="3068" y="3991"/>
                  </a:lnTo>
                  <a:lnTo>
                    <a:pt x="3095" y="3964"/>
                  </a:lnTo>
                  <a:lnTo>
                    <a:pt x="3120" y="3939"/>
                  </a:lnTo>
                  <a:lnTo>
                    <a:pt x="3133" y="3928"/>
                  </a:lnTo>
                  <a:lnTo>
                    <a:pt x="3145" y="3918"/>
                  </a:lnTo>
                  <a:lnTo>
                    <a:pt x="3157" y="3908"/>
                  </a:lnTo>
                  <a:lnTo>
                    <a:pt x="3170" y="3899"/>
                  </a:lnTo>
                  <a:lnTo>
                    <a:pt x="3181" y="3892"/>
                  </a:lnTo>
                  <a:lnTo>
                    <a:pt x="3193" y="3885"/>
                  </a:lnTo>
                  <a:lnTo>
                    <a:pt x="3206" y="3880"/>
                  </a:lnTo>
                  <a:lnTo>
                    <a:pt x="3218" y="3875"/>
                  </a:lnTo>
                  <a:lnTo>
                    <a:pt x="3230" y="3871"/>
                  </a:lnTo>
                  <a:lnTo>
                    <a:pt x="3242" y="3868"/>
                  </a:lnTo>
                  <a:lnTo>
                    <a:pt x="3255" y="3864"/>
                  </a:lnTo>
                  <a:lnTo>
                    <a:pt x="3268" y="3863"/>
                  </a:lnTo>
                  <a:lnTo>
                    <a:pt x="3280" y="3863"/>
                  </a:lnTo>
                  <a:lnTo>
                    <a:pt x="3294" y="3863"/>
                  </a:lnTo>
                  <a:lnTo>
                    <a:pt x="3307" y="3866"/>
                  </a:lnTo>
                  <a:lnTo>
                    <a:pt x="3320" y="3868"/>
                  </a:lnTo>
                  <a:lnTo>
                    <a:pt x="3334" y="3871"/>
                  </a:lnTo>
                  <a:lnTo>
                    <a:pt x="3348" y="3875"/>
                  </a:lnTo>
                  <a:lnTo>
                    <a:pt x="3362" y="3881"/>
                  </a:lnTo>
                  <a:lnTo>
                    <a:pt x="3378" y="3887"/>
                  </a:lnTo>
                  <a:lnTo>
                    <a:pt x="3393" y="3894"/>
                  </a:lnTo>
                  <a:lnTo>
                    <a:pt x="3408" y="3902"/>
                  </a:lnTo>
                  <a:lnTo>
                    <a:pt x="3425" y="3912"/>
                  </a:lnTo>
                  <a:lnTo>
                    <a:pt x="3441" y="3922"/>
                  </a:lnTo>
                  <a:lnTo>
                    <a:pt x="3476" y="3945"/>
                  </a:lnTo>
                  <a:lnTo>
                    <a:pt x="3513" y="3973"/>
                  </a:lnTo>
                  <a:lnTo>
                    <a:pt x="3606" y="3871"/>
                  </a:lnTo>
                  <a:lnTo>
                    <a:pt x="3585" y="3853"/>
                  </a:lnTo>
                  <a:lnTo>
                    <a:pt x="3565" y="3837"/>
                  </a:lnTo>
                  <a:lnTo>
                    <a:pt x="3543" y="3823"/>
                  </a:lnTo>
                  <a:lnTo>
                    <a:pt x="3523" y="3809"/>
                  </a:lnTo>
                  <a:lnTo>
                    <a:pt x="3501" y="3798"/>
                  </a:lnTo>
                  <a:lnTo>
                    <a:pt x="3479" y="3788"/>
                  </a:lnTo>
                  <a:lnTo>
                    <a:pt x="3456" y="3778"/>
                  </a:lnTo>
                  <a:lnTo>
                    <a:pt x="3434" y="3772"/>
                  </a:lnTo>
                  <a:lnTo>
                    <a:pt x="3411" y="3767"/>
                  </a:lnTo>
                  <a:lnTo>
                    <a:pt x="3388" y="3764"/>
                  </a:lnTo>
                  <a:lnTo>
                    <a:pt x="3364" y="3763"/>
                  </a:lnTo>
                  <a:lnTo>
                    <a:pt x="3341" y="3764"/>
                  </a:lnTo>
                  <a:lnTo>
                    <a:pt x="3328" y="3766"/>
                  </a:lnTo>
                  <a:lnTo>
                    <a:pt x="3316" y="3767"/>
                  </a:lnTo>
                  <a:lnTo>
                    <a:pt x="3304" y="3770"/>
                  </a:lnTo>
                  <a:lnTo>
                    <a:pt x="3292" y="3773"/>
                  </a:lnTo>
                  <a:lnTo>
                    <a:pt x="3279" y="3776"/>
                  </a:lnTo>
                  <a:lnTo>
                    <a:pt x="3267" y="3781"/>
                  </a:lnTo>
                  <a:lnTo>
                    <a:pt x="3255" y="3786"/>
                  </a:lnTo>
                  <a:lnTo>
                    <a:pt x="3242" y="3791"/>
                  </a:lnTo>
                  <a:lnTo>
                    <a:pt x="3239" y="3789"/>
                  </a:lnTo>
                  <a:lnTo>
                    <a:pt x="3350" y="3665"/>
                  </a:lnTo>
                  <a:close/>
                  <a:moveTo>
                    <a:pt x="3500" y="4822"/>
                  </a:moveTo>
                  <a:lnTo>
                    <a:pt x="3572" y="4723"/>
                  </a:lnTo>
                  <a:lnTo>
                    <a:pt x="3458" y="4640"/>
                  </a:lnTo>
                  <a:lnTo>
                    <a:pt x="3880" y="4060"/>
                  </a:lnTo>
                  <a:lnTo>
                    <a:pt x="3638" y="3884"/>
                  </a:lnTo>
                  <a:lnTo>
                    <a:pt x="3566" y="3982"/>
                  </a:lnTo>
                  <a:lnTo>
                    <a:pt x="3683" y="4066"/>
                  </a:lnTo>
                  <a:lnTo>
                    <a:pt x="3332" y="4549"/>
                  </a:lnTo>
                  <a:lnTo>
                    <a:pt x="3212" y="4461"/>
                  </a:lnTo>
                  <a:lnTo>
                    <a:pt x="3140" y="4560"/>
                  </a:lnTo>
                  <a:lnTo>
                    <a:pt x="3500" y="4822"/>
                  </a:lnTo>
                  <a:close/>
                  <a:moveTo>
                    <a:pt x="3819" y="3761"/>
                  </a:moveTo>
                  <a:lnTo>
                    <a:pt x="3998" y="3891"/>
                  </a:lnTo>
                  <a:lnTo>
                    <a:pt x="4097" y="3756"/>
                  </a:lnTo>
                  <a:lnTo>
                    <a:pt x="3917" y="3626"/>
                  </a:lnTo>
                  <a:lnTo>
                    <a:pt x="3819" y="3761"/>
                  </a:lnTo>
                  <a:close/>
                  <a:moveTo>
                    <a:pt x="4351" y="4499"/>
                  </a:moveTo>
                  <a:lnTo>
                    <a:pt x="4361" y="4505"/>
                  </a:lnTo>
                  <a:lnTo>
                    <a:pt x="4372" y="4513"/>
                  </a:lnTo>
                  <a:lnTo>
                    <a:pt x="4382" y="4521"/>
                  </a:lnTo>
                  <a:lnTo>
                    <a:pt x="4391" y="4530"/>
                  </a:lnTo>
                  <a:lnTo>
                    <a:pt x="4400" y="4538"/>
                  </a:lnTo>
                  <a:lnTo>
                    <a:pt x="4410" y="4548"/>
                  </a:lnTo>
                  <a:lnTo>
                    <a:pt x="4418" y="4557"/>
                  </a:lnTo>
                  <a:lnTo>
                    <a:pt x="4426" y="4569"/>
                  </a:lnTo>
                  <a:lnTo>
                    <a:pt x="4433" y="4579"/>
                  </a:lnTo>
                  <a:lnTo>
                    <a:pt x="4439" y="4590"/>
                  </a:lnTo>
                  <a:lnTo>
                    <a:pt x="4445" y="4601"/>
                  </a:lnTo>
                  <a:lnTo>
                    <a:pt x="4452" y="4614"/>
                  </a:lnTo>
                  <a:lnTo>
                    <a:pt x="4457" y="4626"/>
                  </a:lnTo>
                  <a:lnTo>
                    <a:pt x="4461" y="4639"/>
                  </a:lnTo>
                  <a:lnTo>
                    <a:pt x="4465" y="4652"/>
                  </a:lnTo>
                  <a:lnTo>
                    <a:pt x="4468" y="4665"/>
                  </a:lnTo>
                  <a:lnTo>
                    <a:pt x="4471" y="4679"/>
                  </a:lnTo>
                  <a:lnTo>
                    <a:pt x="4473" y="4693"/>
                  </a:lnTo>
                  <a:lnTo>
                    <a:pt x="4474" y="4707"/>
                  </a:lnTo>
                  <a:lnTo>
                    <a:pt x="4475" y="4721"/>
                  </a:lnTo>
                  <a:lnTo>
                    <a:pt x="4475" y="4737"/>
                  </a:lnTo>
                  <a:lnTo>
                    <a:pt x="4474" y="4751"/>
                  </a:lnTo>
                  <a:lnTo>
                    <a:pt x="4472" y="4766"/>
                  </a:lnTo>
                  <a:lnTo>
                    <a:pt x="4470" y="4782"/>
                  </a:lnTo>
                  <a:lnTo>
                    <a:pt x="4467" y="4797"/>
                  </a:lnTo>
                  <a:lnTo>
                    <a:pt x="4463" y="4812"/>
                  </a:lnTo>
                  <a:lnTo>
                    <a:pt x="4458" y="4828"/>
                  </a:lnTo>
                  <a:lnTo>
                    <a:pt x="4453" y="4844"/>
                  </a:lnTo>
                  <a:lnTo>
                    <a:pt x="4446" y="4859"/>
                  </a:lnTo>
                  <a:lnTo>
                    <a:pt x="4438" y="4876"/>
                  </a:lnTo>
                  <a:lnTo>
                    <a:pt x="4430" y="4892"/>
                  </a:lnTo>
                  <a:lnTo>
                    <a:pt x="4421" y="4908"/>
                  </a:lnTo>
                  <a:lnTo>
                    <a:pt x="4412" y="4924"/>
                  </a:lnTo>
                  <a:lnTo>
                    <a:pt x="4401" y="4938"/>
                  </a:lnTo>
                  <a:lnTo>
                    <a:pt x="4390" y="4953"/>
                  </a:lnTo>
                  <a:lnTo>
                    <a:pt x="4379" y="4966"/>
                  </a:lnTo>
                  <a:lnTo>
                    <a:pt x="4368" y="4978"/>
                  </a:lnTo>
                  <a:lnTo>
                    <a:pt x="4356" y="4989"/>
                  </a:lnTo>
                  <a:lnTo>
                    <a:pt x="4345" y="5001"/>
                  </a:lnTo>
                  <a:lnTo>
                    <a:pt x="4333" y="5010"/>
                  </a:lnTo>
                  <a:lnTo>
                    <a:pt x="4321" y="5020"/>
                  </a:lnTo>
                  <a:lnTo>
                    <a:pt x="4307" y="5028"/>
                  </a:lnTo>
                  <a:lnTo>
                    <a:pt x="4295" y="5036"/>
                  </a:lnTo>
                  <a:lnTo>
                    <a:pt x="4282" y="5043"/>
                  </a:lnTo>
                  <a:lnTo>
                    <a:pt x="4268" y="5049"/>
                  </a:lnTo>
                  <a:lnTo>
                    <a:pt x="4256" y="5055"/>
                  </a:lnTo>
                  <a:lnTo>
                    <a:pt x="4243" y="5059"/>
                  </a:lnTo>
                  <a:lnTo>
                    <a:pt x="4229" y="5063"/>
                  </a:lnTo>
                  <a:lnTo>
                    <a:pt x="4216" y="5067"/>
                  </a:lnTo>
                  <a:lnTo>
                    <a:pt x="4203" y="5069"/>
                  </a:lnTo>
                  <a:lnTo>
                    <a:pt x="4189" y="5071"/>
                  </a:lnTo>
                  <a:lnTo>
                    <a:pt x="4176" y="5073"/>
                  </a:lnTo>
                  <a:lnTo>
                    <a:pt x="4163" y="5073"/>
                  </a:lnTo>
                  <a:lnTo>
                    <a:pt x="4150" y="5073"/>
                  </a:lnTo>
                  <a:lnTo>
                    <a:pt x="4136" y="5072"/>
                  </a:lnTo>
                  <a:lnTo>
                    <a:pt x="4123" y="5071"/>
                  </a:lnTo>
                  <a:lnTo>
                    <a:pt x="4111" y="5069"/>
                  </a:lnTo>
                  <a:lnTo>
                    <a:pt x="4097" y="5067"/>
                  </a:lnTo>
                  <a:lnTo>
                    <a:pt x="4085" y="5063"/>
                  </a:lnTo>
                  <a:lnTo>
                    <a:pt x="4073" y="5060"/>
                  </a:lnTo>
                  <a:lnTo>
                    <a:pt x="4061" y="5055"/>
                  </a:lnTo>
                  <a:lnTo>
                    <a:pt x="4049" y="5050"/>
                  </a:lnTo>
                  <a:lnTo>
                    <a:pt x="4038" y="5045"/>
                  </a:lnTo>
                  <a:lnTo>
                    <a:pt x="4027" y="5038"/>
                  </a:lnTo>
                  <a:lnTo>
                    <a:pt x="4012" y="5028"/>
                  </a:lnTo>
                  <a:lnTo>
                    <a:pt x="3998" y="5019"/>
                  </a:lnTo>
                  <a:lnTo>
                    <a:pt x="3985" y="5009"/>
                  </a:lnTo>
                  <a:lnTo>
                    <a:pt x="3973" y="4998"/>
                  </a:lnTo>
                  <a:lnTo>
                    <a:pt x="3962" y="4986"/>
                  </a:lnTo>
                  <a:lnTo>
                    <a:pt x="3952" y="4975"/>
                  </a:lnTo>
                  <a:lnTo>
                    <a:pt x="3943" y="4964"/>
                  </a:lnTo>
                  <a:lnTo>
                    <a:pt x="3935" y="4952"/>
                  </a:lnTo>
                  <a:lnTo>
                    <a:pt x="3927" y="4939"/>
                  </a:lnTo>
                  <a:lnTo>
                    <a:pt x="3921" y="4926"/>
                  </a:lnTo>
                  <a:lnTo>
                    <a:pt x="3915" y="4914"/>
                  </a:lnTo>
                  <a:lnTo>
                    <a:pt x="3910" y="4900"/>
                  </a:lnTo>
                  <a:lnTo>
                    <a:pt x="3906" y="4887"/>
                  </a:lnTo>
                  <a:lnTo>
                    <a:pt x="3903" y="4874"/>
                  </a:lnTo>
                  <a:lnTo>
                    <a:pt x="3900" y="4860"/>
                  </a:lnTo>
                  <a:lnTo>
                    <a:pt x="3898" y="4846"/>
                  </a:lnTo>
                  <a:lnTo>
                    <a:pt x="3897" y="4833"/>
                  </a:lnTo>
                  <a:lnTo>
                    <a:pt x="3897" y="4818"/>
                  </a:lnTo>
                  <a:lnTo>
                    <a:pt x="3897" y="4805"/>
                  </a:lnTo>
                  <a:lnTo>
                    <a:pt x="3898" y="4791"/>
                  </a:lnTo>
                  <a:lnTo>
                    <a:pt x="3899" y="4777"/>
                  </a:lnTo>
                  <a:lnTo>
                    <a:pt x="3902" y="4762"/>
                  </a:lnTo>
                  <a:lnTo>
                    <a:pt x="3904" y="4749"/>
                  </a:lnTo>
                  <a:lnTo>
                    <a:pt x="3908" y="4735"/>
                  </a:lnTo>
                  <a:lnTo>
                    <a:pt x="3911" y="4720"/>
                  </a:lnTo>
                  <a:lnTo>
                    <a:pt x="3916" y="4707"/>
                  </a:lnTo>
                  <a:lnTo>
                    <a:pt x="3921" y="4693"/>
                  </a:lnTo>
                  <a:lnTo>
                    <a:pt x="3926" y="4679"/>
                  </a:lnTo>
                  <a:lnTo>
                    <a:pt x="3939" y="4653"/>
                  </a:lnTo>
                  <a:lnTo>
                    <a:pt x="3953" y="4627"/>
                  </a:lnTo>
                  <a:lnTo>
                    <a:pt x="3969" y="4603"/>
                  </a:lnTo>
                  <a:lnTo>
                    <a:pt x="3987" y="4579"/>
                  </a:lnTo>
                  <a:lnTo>
                    <a:pt x="3997" y="4568"/>
                  </a:lnTo>
                  <a:lnTo>
                    <a:pt x="4006" y="4556"/>
                  </a:lnTo>
                  <a:lnTo>
                    <a:pt x="4016" y="4546"/>
                  </a:lnTo>
                  <a:lnTo>
                    <a:pt x="4027" y="4536"/>
                  </a:lnTo>
                  <a:lnTo>
                    <a:pt x="4038" y="4527"/>
                  </a:lnTo>
                  <a:lnTo>
                    <a:pt x="4049" y="4518"/>
                  </a:lnTo>
                  <a:lnTo>
                    <a:pt x="4060" y="4509"/>
                  </a:lnTo>
                  <a:lnTo>
                    <a:pt x="4072" y="4501"/>
                  </a:lnTo>
                  <a:lnTo>
                    <a:pt x="4084" y="4494"/>
                  </a:lnTo>
                  <a:lnTo>
                    <a:pt x="4096" y="4487"/>
                  </a:lnTo>
                  <a:lnTo>
                    <a:pt x="4109" y="4481"/>
                  </a:lnTo>
                  <a:lnTo>
                    <a:pt x="4121" y="4476"/>
                  </a:lnTo>
                  <a:lnTo>
                    <a:pt x="4134" y="4470"/>
                  </a:lnTo>
                  <a:lnTo>
                    <a:pt x="4147" y="4466"/>
                  </a:lnTo>
                  <a:lnTo>
                    <a:pt x="4161" y="4463"/>
                  </a:lnTo>
                  <a:lnTo>
                    <a:pt x="4175" y="4460"/>
                  </a:lnTo>
                  <a:lnTo>
                    <a:pt x="4188" y="4458"/>
                  </a:lnTo>
                  <a:lnTo>
                    <a:pt x="4203" y="4457"/>
                  </a:lnTo>
                  <a:lnTo>
                    <a:pt x="4217" y="4457"/>
                  </a:lnTo>
                  <a:lnTo>
                    <a:pt x="4231" y="4458"/>
                  </a:lnTo>
                  <a:lnTo>
                    <a:pt x="4246" y="4460"/>
                  </a:lnTo>
                  <a:lnTo>
                    <a:pt x="4260" y="4462"/>
                  </a:lnTo>
                  <a:lnTo>
                    <a:pt x="4275" y="4466"/>
                  </a:lnTo>
                  <a:lnTo>
                    <a:pt x="4290" y="4470"/>
                  </a:lnTo>
                  <a:lnTo>
                    <a:pt x="4305" y="4476"/>
                  </a:lnTo>
                  <a:lnTo>
                    <a:pt x="4321" y="4483"/>
                  </a:lnTo>
                  <a:lnTo>
                    <a:pt x="4336" y="4490"/>
                  </a:lnTo>
                  <a:lnTo>
                    <a:pt x="4351" y="4499"/>
                  </a:lnTo>
                  <a:close/>
                  <a:moveTo>
                    <a:pt x="4209" y="5271"/>
                  </a:moveTo>
                  <a:lnTo>
                    <a:pt x="4451" y="5416"/>
                  </a:lnTo>
                  <a:lnTo>
                    <a:pt x="4514" y="5312"/>
                  </a:lnTo>
                  <a:lnTo>
                    <a:pt x="4401" y="5244"/>
                  </a:lnTo>
                  <a:lnTo>
                    <a:pt x="5015" y="4223"/>
                  </a:lnTo>
                  <a:lnTo>
                    <a:pt x="4743" y="4060"/>
                  </a:lnTo>
                  <a:lnTo>
                    <a:pt x="4681" y="4164"/>
                  </a:lnTo>
                  <a:lnTo>
                    <a:pt x="4818" y="4247"/>
                  </a:lnTo>
                  <a:lnTo>
                    <a:pt x="4571" y="4657"/>
                  </a:lnTo>
                  <a:lnTo>
                    <a:pt x="4570" y="4656"/>
                  </a:lnTo>
                  <a:lnTo>
                    <a:pt x="4568" y="4637"/>
                  </a:lnTo>
                  <a:lnTo>
                    <a:pt x="4565" y="4618"/>
                  </a:lnTo>
                  <a:lnTo>
                    <a:pt x="4561" y="4598"/>
                  </a:lnTo>
                  <a:lnTo>
                    <a:pt x="4555" y="4579"/>
                  </a:lnTo>
                  <a:lnTo>
                    <a:pt x="4548" y="4560"/>
                  </a:lnTo>
                  <a:lnTo>
                    <a:pt x="4539" y="4541"/>
                  </a:lnTo>
                  <a:lnTo>
                    <a:pt x="4529" y="4522"/>
                  </a:lnTo>
                  <a:lnTo>
                    <a:pt x="4519" y="4503"/>
                  </a:lnTo>
                  <a:lnTo>
                    <a:pt x="4507" y="4486"/>
                  </a:lnTo>
                  <a:lnTo>
                    <a:pt x="4495" y="4468"/>
                  </a:lnTo>
                  <a:lnTo>
                    <a:pt x="4481" y="4453"/>
                  </a:lnTo>
                  <a:lnTo>
                    <a:pt x="4467" y="4437"/>
                  </a:lnTo>
                  <a:lnTo>
                    <a:pt x="4453" y="4422"/>
                  </a:lnTo>
                  <a:lnTo>
                    <a:pt x="4436" y="4409"/>
                  </a:lnTo>
                  <a:lnTo>
                    <a:pt x="4421" y="4397"/>
                  </a:lnTo>
                  <a:lnTo>
                    <a:pt x="4403" y="4387"/>
                  </a:lnTo>
                  <a:lnTo>
                    <a:pt x="4383" y="4374"/>
                  </a:lnTo>
                  <a:lnTo>
                    <a:pt x="4361" y="4364"/>
                  </a:lnTo>
                  <a:lnTo>
                    <a:pt x="4341" y="4354"/>
                  </a:lnTo>
                  <a:lnTo>
                    <a:pt x="4319" y="4346"/>
                  </a:lnTo>
                  <a:lnTo>
                    <a:pt x="4299" y="4339"/>
                  </a:lnTo>
                  <a:lnTo>
                    <a:pt x="4278" y="4333"/>
                  </a:lnTo>
                  <a:lnTo>
                    <a:pt x="4257" y="4328"/>
                  </a:lnTo>
                  <a:lnTo>
                    <a:pt x="4236" y="4325"/>
                  </a:lnTo>
                  <a:lnTo>
                    <a:pt x="4215" y="4323"/>
                  </a:lnTo>
                  <a:lnTo>
                    <a:pt x="4195" y="4322"/>
                  </a:lnTo>
                  <a:lnTo>
                    <a:pt x="4174" y="4322"/>
                  </a:lnTo>
                  <a:lnTo>
                    <a:pt x="4154" y="4323"/>
                  </a:lnTo>
                  <a:lnTo>
                    <a:pt x="4134" y="4325"/>
                  </a:lnTo>
                  <a:lnTo>
                    <a:pt x="4115" y="4328"/>
                  </a:lnTo>
                  <a:lnTo>
                    <a:pt x="4094" y="4332"/>
                  </a:lnTo>
                  <a:lnTo>
                    <a:pt x="4076" y="4337"/>
                  </a:lnTo>
                  <a:lnTo>
                    <a:pt x="4056" y="4344"/>
                  </a:lnTo>
                  <a:lnTo>
                    <a:pt x="4038" y="4351"/>
                  </a:lnTo>
                  <a:lnTo>
                    <a:pt x="4020" y="4359"/>
                  </a:lnTo>
                  <a:lnTo>
                    <a:pt x="4001" y="4368"/>
                  </a:lnTo>
                  <a:lnTo>
                    <a:pt x="3984" y="4378"/>
                  </a:lnTo>
                  <a:lnTo>
                    <a:pt x="3966" y="4389"/>
                  </a:lnTo>
                  <a:lnTo>
                    <a:pt x="3949" y="4401"/>
                  </a:lnTo>
                  <a:lnTo>
                    <a:pt x="3932" y="4414"/>
                  </a:lnTo>
                  <a:lnTo>
                    <a:pt x="3917" y="4427"/>
                  </a:lnTo>
                  <a:lnTo>
                    <a:pt x="3901" y="4442"/>
                  </a:lnTo>
                  <a:lnTo>
                    <a:pt x="3886" y="4457"/>
                  </a:lnTo>
                  <a:lnTo>
                    <a:pt x="3872" y="4474"/>
                  </a:lnTo>
                  <a:lnTo>
                    <a:pt x="3858" y="4491"/>
                  </a:lnTo>
                  <a:lnTo>
                    <a:pt x="3844" y="4508"/>
                  </a:lnTo>
                  <a:lnTo>
                    <a:pt x="3831" y="4527"/>
                  </a:lnTo>
                  <a:lnTo>
                    <a:pt x="3820" y="4546"/>
                  </a:lnTo>
                  <a:lnTo>
                    <a:pt x="3808" y="4567"/>
                  </a:lnTo>
                  <a:lnTo>
                    <a:pt x="3797" y="4586"/>
                  </a:lnTo>
                  <a:lnTo>
                    <a:pt x="3788" y="4607"/>
                  </a:lnTo>
                  <a:lnTo>
                    <a:pt x="3780" y="4627"/>
                  </a:lnTo>
                  <a:lnTo>
                    <a:pt x="3772" y="4648"/>
                  </a:lnTo>
                  <a:lnTo>
                    <a:pt x="3766" y="4668"/>
                  </a:lnTo>
                  <a:lnTo>
                    <a:pt x="3759" y="4688"/>
                  </a:lnTo>
                  <a:lnTo>
                    <a:pt x="3755" y="4709"/>
                  </a:lnTo>
                  <a:lnTo>
                    <a:pt x="3751" y="4729"/>
                  </a:lnTo>
                  <a:lnTo>
                    <a:pt x="3749" y="4750"/>
                  </a:lnTo>
                  <a:lnTo>
                    <a:pt x="3747" y="4770"/>
                  </a:lnTo>
                  <a:lnTo>
                    <a:pt x="3747" y="4791"/>
                  </a:lnTo>
                  <a:lnTo>
                    <a:pt x="3747" y="4811"/>
                  </a:lnTo>
                  <a:lnTo>
                    <a:pt x="3749" y="4831"/>
                  </a:lnTo>
                  <a:lnTo>
                    <a:pt x="3751" y="4851"/>
                  </a:lnTo>
                  <a:lnTo>
                    <a:pt x="3754" y="4871"/>
                  </a:lnTo>
                  <a:lnTo>
                    <a:pt x="3759" y="4890"/>
                  </a:lnTo>
                  <a:lnTo>
                    <a:pt x="3765" y="4910"/>
                  </a:lnTo>
                  <a:lnTo>
                    <a:pt x="3771" y="4929"/>
                  </a:lnTo>
                  <a:lnTo>
                    <a:pt x="3779" y="4947"/>
                  </a:lnTo>
                  <a:lnTo>
                    <a:pt x="3787" y="4966"/>
                  </a:lnTo>
                  <a:lnTo>
                    <a:pt x="3797" y="4983"/>
                  </a:lnTo>
                  <a:lnTo>
                    <a:pt x="3808" y="5001"/>
                  </a:lnTo>
                  <a:lnTo>
                    <a:pt x="3820" y="5018"/>
                  </a:lnTo>
                  <a:lnTo>
                    <a:pt x="3832" y="5036"/>
                  </a:lnTo>
                  <a:lnTo>
                    <a:pt x="3846" y="5052"/>
                  </a:lnTo>
                  <a:lnTo>
                    <a:pt x="3861" y="5067"/>
                  </a:lnTo>
                  <a:lnTo>
                    <a:pt x="3877" y="5083"/>
                  </a:lnTo>
                  <a:lnTo>
                    <a:pt x="3895" y="5097"/>
                  </a:lnTo>
                  <a:lnTo>
                    <a:pt x="3912" y="5111"/>
                  </a:lnTo>
                  <a:lnTo>
                    <a:pt x="3931" y="5125"/>
                  </a:lnTo>
                  <a:lnTo>
                    <a:pt x="3952" y="5138"/>
                  </a:lnTo>
                  <a:lnTo>
                    <a:pt x="3969" y="5147"/>
                  </a:lnTo>
                  <a:lnTo>
                    <a:pt x="3988" y="5156"/>
                  </a:lnTo>
                  <a:lnTo>
                    <a:pt x="4007" y="5163"/>
                  </a:lnTo>
                  <a:lnTo>
                    <a:pt x="4027" y="5170"/>
                  </a:lnTo>
                  <a:lnTo>
                    <a:pt x="4047" y="5175"/>
                  </a:lnTo>
                  <a:lnTo>
                    <a:pt x="4068" y="5179"/>
                  </a:lnTo>
                  <a:lnTo>
                    <a:pt x="4089" y="5183"/>
                  </a:lnTo>
                  <a:lnTo>
                    <a:pt x="4111" y="5184"/>
                  </a:lnTo>
                  <a:lnTo>
                    <a:pt x="4132" y="5185"/>
                  </a:lnTo>
                  <a:lnTo>
                    <a:pt x="4153" y="5185"/>
                  </a:lnTo>
                  <a:lnTo>
                    <a:pt x="4174" y="5184"/>
                  </a:lnTo>
                  <a:lnTo>
                    <a:pt x="4195" y="5181"/>
                  </a:lnTo>
                  <a:lnTo>
                    <a:pt x="4215" y="5178"/>
                  </a:lnTo>
                  <a:lnTo>
                    <a:pt x="4235" y="5173"/>
                  </a:lnTo>
                  <a:lnTo>
                    <a:pt x="4254" y="5167"/>
                  </a:lnTo>
                  <a:lnTo>
                    <a:pt x="4271" y="5159"/>
                  </a:lnTo>
                  <a:lnTo>
                    <a:pt x="4274" y="5161"/>
                  </a:lnTo>
                  <a:lnTo>
                    <a:pt x="4209" y="5271"/>
                  </a:lnTo>
                  <a:close/>
                  <a:moveTo>
                    <a:pt x="5617" y="5169"/>
                  </a:moveTo>
                  <a:lnTo>
                    <a:pt x="5747" y="5227"/>
                  </a:lnTo>
                  <a:lnTo>
                    <a:pt x="5796" y="5115"/>
                  </a:lnTo>
                  <a:lnTo>
                    <a:pt x="5540" y="5002"/>
                  </a:lnTo>
                  <a:lnTo>
                    <a:pt x="5489" y="5117"/>
                  </a:lnTo>
                  <a:lnTo>
                    <a:pt x="5484" y="5115"/>
                  </a:lnTo>
                  <a:lnTo>
                    <a:pt x="5478" y="5097"/>
                  </a:lnTo>
                  <a:lnTo>
                    <a:pt x="5473" y="5079"/>
                  </a:lnTo>
                  <a:lnTo>
                    <a:pt x="5466" y="5059"/>
                  </a:lnTo>
                  <a:lnTo>
                    <a:pt x="5458" y="5041"/>
                  </a:lnTo>
                  <a:lnTo>
                    <a:pt x="5448" y="5022"/>
                  </a:lnTo>
                  <a:lnTo>
                    <a:pt x="5436" y="5005"/>
                  </a:lnTo>
                  <a:lnTo>
                    <a:pt x="5425" y="4986"/>
                  </a:lnTo>
                  <a:lnTo>
                    <a:pt x="5412" y="4970"/>
                  </a:lnTo>
                  <a:lnTo>
                    <a:pt x="5399" y="4954"/>
                  </a:lnTo>
                  <a:lnTo>
                    <a:pt x="5383" y="4938"/>
                  </a:lnTo>
                  <a:lnTo>
                    <a:pt x="5368" y="4924"/>
                  </a:lnTo>
                  <a:lnTo>
                    <a:pt x="5351" y="4910"/>
                  </a:lnTo>
                  <a:lnTo>
                    <a:pt x="5335" y="4897"/>
                  </a:lnTo>
                  <a:lnTo>
                    <a:pt x="5318" y="4886"/>
                  </a:lnTo>
                  <a:lnTo>
                    <a:pt x="5300" y="4876"/>
                  </a:lnTo>
                  <a:lnTo>
                    <a:pt x="5282" y="4867"/>
                  </a:lnTo>
                  <a:lnTo>
                    <a:pt x="5259" y="4857"/>
                  </a:lnTo>
                  <a:lnTo>
                    <a:pt x="5237" y="4849"/>
                  </a:lnTo>
                  <a:lnTo>
                    <a:pt x="5215" y="4842"/>
                  </a:lnTo>
                  <a:lnTo>
                    <a:pt x="5194" y="4837"/>
                  </a:lnTo>
                  <a:lnTo>
                    <a:pt x="5172" y="4833"/>
                  </a:lnTo>
                  <a:lnTo>
                    <a:pt x="5151" y="4830"/>
                  </a:lnTo>
                  <a:lnTo>
                    <a:pt x="5129" y="4828"/>
                  </a:lnTo>
                  <a:lnTo>
                    <a:pt x="5108" y="4827"/>
                  </a:lnTo>
                  <a:lnTo>
                    <a:pt x="5087" y="4827"/>
                  </a:lnTo>
                  <a:lnTo>
                    <a:pt x="5067" y="4828"/>
                  </a:lnTo>
                  <a:lnTo>
                    <a:pt x="5046" y="4830"/>
                  </a:lnTo>
                  <a:lnTo>
                    <a:pt x="5027" y="4834"/>
                  </a:lnTo>
                  <a:lnTo>
                    <a:pt x="5007" y="4838"/>
                  </a:lnTo>
                  <a:lnTo>
                    <a:pt x="4988" y="4843"/>
                  </a:lnTo>
                  <a:lnTo>
                    <a:pt x="4970" y="4850"/>
                  </a:lnTo>
                  <a:lnTo>
                    <a:pt x="4951" y="4857"/>
                  </a:lnTo>
                  <a:lnTo>
                    <a:pt x="4933" y="4866"/>
                  </a:lnTo>
                  <a:lnTo>
                    <a:pt x="4915" y="4876"/>
                  </a:lnTo>
                  <a:lnTo>
                    <a:pt x="4898" y="4886"/>
                  </a:lnTo>
                  <a:lnTo>
                    <a:pt x="4882" y="4897"/>
                  </a:lnTo>
                  <a:lnTo>
                    <a:pt x="4865" y="4909"/>
                  </a:lnTo>
                  <a:lnTo>
                    <a:pt x="4850" y="4922"/>
                  </a:lnTo>
                  <a:lnTo>
                    <a:pt x="4834" y="4936"/>
                  </a:lnTo>
                  <a:lnTo>
                    <a:pt x="4819" y="4951"/>
                  </a:lnTo>
                  <a:lnTo>
                    <a:pt x="4806" y="4966"/>
                  </a:lnTo>
                  <a:lnTo>
                    <a:pt x="4791" y="4982"/>
                  </a:lnTo>
                  <a:lnTo>
                    <a:pt x="4779" y="5000"/>
                  </a:lnTo>
                  <a:lnTo>
                    <a:pt x="4767" y="5017"/>
                  </a:lnTo>
                  <a:lnTo>
                    <a:pt x="4755" y="5036"/>
                  </a:lnTo>
                  <a:lnTo>
                    <a:pt x="4743" y="5055"/>
                  </a:lnTo>
                  <a:lnTo>
                    <a:pt x="4733" y="5075"/>
                  </a:lnTo>
                  <a:lnTo>
                    <a:pt x="4724" y="5096"/>
                  </a:lnTo>
                  <a:lnTo>
                    <a:pt x="4715" y="5117"/>
                  </a:lnTo>
                  <a:lnTo>
                    <a:pt x="4706" y="5138"/>
                  </a:lnTo>
                  <a:lnTo>
                    <a:pt x="4700" y="5159"/>
                  </a:lnTo>
                  <a:lnTo>
                    <a:pt x="4694" y="5181"/>
                  </a:lnTo>
                  <a:lnTo>
                    <a:pt x="4689" y="5201"/>
                  </a:lnTo>
                  <a:lnTo>
                    <a:pt x="4685" y="5223"/>
                  </a:lnTo>
                  <a:lnTo>
                    <a:pt x="4682" y="5244"/>
                  </a:lnTo>
                  <a:lnTo>
                    <a:pt x="4680" y="5265"/>
                  </a:lnTo>
                  <a:lnTo>
                    <a:pt x="4679" y="5286"/>
                  </a:lnTo>
                  <a:lnTo>
                    <a:pt x="4678" y="5307"/>
                  </a:lnTo>
                  <a:lnTo>
                    <a:pt x="4679" y="5327"/>
                  </a:lnTo>
                  <a:lnTo>
                    <a:pt x="4681" y="5348"/>
                  </a:lnTo>
                  <a:lnTo>
                    <a:pt x="4684" y="5367"/>
                  </a:lnTo>
                  <a:lnTo>
                    <a:pt x="4687" y="5388"/>
                  </a:lnTo>
                  <a:lnTo>
                    <a:pt x="4692" y="5407"/>
                  </a:lnTo>
                  <a:lnTo>
                    <a:pt x="4697" y="5427"/>
                  </a:lnTo>
                  <a:lnTo>
                    <a:pt x="4704" y="5445"/>
                  </a:lnTo>
                  <a:lnTo>
                    <a:pt x="4713" y="5463"/>
                  </a:lnTo>
                  <a:lnTo>
                    <a:pt x="4721" y="5482"/>
                  </a:lnTo>
                  <a:lnTo>
                    <a:pt x="4730" y="5499"/>
                  </a:lnTo>
                  <a:lnTo>
                    <a:pt x="4741" y="5517"/>
                  </a:lnTo>
                  <a:lnTo>
                    <a:pt x="4753" y="5533"/>
                  </a:lnTo>
                  <a:lnTo>
                    <a:pt x="4766" y="5549"/>
                  </a:lnTo>
                  <a:lnTo>
                    <a:pt x="4779" y="5565"/>
                  </a:lnTo>
                  <a:lnTo>
                    <a:pt x="4794" y="5580"/>
                  </a:lnTo>
                  <a:lnTo>
                    <a:pt x="4810" y="5594"/>
                  </a:lnTo>
                  <a:lnTo>
                    <a:pt x="4826" y="5609"/>
                  </a:lnTo>
                  <a:lnTo>
                    <a:pt x="4844" y="5622"/>
                  </a:lnTo>
                  <a:lnTo>
                    <a:pt x="4863" y="5634"/>
                  </a:lnTo>
                  <a:lnTo>
                    <a:pt x="4883" y="5647"/>
                  </a:lnTo>
                  <a:lnTo>
                    <a:pt x="4903" y="5657"/>
                  </a:lnTo>
                  <a:lnTo>
                    <a:pt x="4925" y="5667"/>
                  </a:lnTo>
                  <a:lnTo>
                    <a:pt x="4944" y="5675"/>
                  </a:lnTo>
                  <a:lnTo>
                    <a:pt x="4963" y="5681"/>
                  </a:lnTo>
                  <a:lnTo>
                    <a:pt x="4983" y="5687"/>
                  </a:lnTo>
                  <a:lnTo>
                    <a:pt x="5004" y="5691"/>
                  </a:lnTo>
                  <a:lnTo>
                    <a:pt x="5025" y="5694"/>
                  </a:lnTo>
                  <a:lnTo>
                    <a:pt x="5046" y="5696"/>
                  </a:lnTo>
                  <a:lnTo>
                    <a:pt x="5068" y="5696"/>
                  </a:lnTo>
                  <a:lnTo>
                    <a:pt x="5088" y="5696"/>
                  </a:lnTo>
                  <a:lnTo>
                    <a:pt x="5110" y="5694"/>
                  </a:lnTo>
                  <a:lnTo>
                    <a:pt x="5131" y="5692"/>
                  </a:lnTo>
                  <a:lnTo>
                    <a:pt x="5152" y="5688"/>
                  </a:lnTo>
                  <a:lnTo>
                    <a:pt x="5172" y="5682"/>
                  </a:lnTo>
                  <a:lnTo>
                    <a:pt x="5192" y="5676"/>
                  </a:lnTo>
                  <a:lnTo>
                    <a:pt x="5210" y="5668"/>
                  </a:lnTo>
                  <a:lnTo>
                    <a:pt x="5229" y="5660"/>
                  </a:lnTo>
                  <a:lnTo>
                    <a:pt x="5245" y="5651"/>
                  </a:lnTo>
                  <a:lnTo>
                    <a:pt x="5250" y="5653"/>
                  </a:lnTo>
                  <a:lnTo>
                    <a:pt x="5198" y="5768"/>
                  </a:lnTo>
                  <a:lnTo>
                    <a:pt x="5454" y="5883"/>
                  </a:lnTo>
                  <a:lnTo>
                    <a:pt x="5504" y="5771"/>
                  </a:lnTo>
                  <a:lnTo>
                    <a:pt x="5374" y="5714"/>
                  </a:lnTo>
                  <a:lnTo>
                    <a:pt x="5617" y="5169"/>
                  </a:lnTo>
                  <a:close/>
                  <a:moveTo>
                    <a:pt x="4866" y="5159"/>
                  </a:moveTo>
                  <a:lnTo>
                    <a:pt x="4880" y="5133"/>
                  </a:lnTo>
                  <a:lnTo>
                    <a:pt x="4894" y="5108"/>
                  </a:lnTo>
                  <a:lnTo>
                    <a:pt x="4902" y="5096"/>
                  </a:lnTo>
                  <a:lnTo>
                    <a:pt x="4910" y="5084"/>
                  </a:lnTo>
                  <a:lnTo>
                    <a:pt x="4918" y="5072"/>
                  </a:lnTo>
                  <a:lnTo>
                    <a:pt x="4928" y="5061"/>
                  </a:lnTo>
                  <a:lnTo>
                    <a:pt x="4938" y="5051"/>
                  </a:lnTo>
                  <a:lnTo>
                    <a:pt x="4947" y="5041"/>
                  </a:lnTo>
                  <a:lnTo>
                    <a:pt x="4957" y="5030"/>
                  </a:lnTo>
                  <a:lnTo>
                    <a:pt x="4969" y="5021"/>
                  </a:lnTo>
                  <a:lnTo>
                    <a:pt x="4979" y="5012"/>
                  </a:lnTo>
                  <a:lnTo>
                    <a:pt x="4990" y="5005"/>
                  </a:lnTo>
                  <a:lnTo>
                    <a:pt x="5002" y="4997"/>
                  </a:lnTo>
                  <a:lnTo>
                    <a:pt x="5014" y="4989"/>
                  </a:lnTo>
                  <a:lnTo>
                    <a:pt x="5026" y="4983"/>
                  </a:lnTo>
                  <a:lnTo>
                    <a:pt x="5039" y="4978"/>
                  </a:lnTo>
                  <a:lnTo>
                    <a:pt x="5052" y="4973"/>
                  </a:lnTo>
                  <a:lnTo>
                    <a:pt x="5065" y="4969"/>
                  </a:lnTo>
                  <a:lnTo>
                    <a:pt x="5078" y="4965"/>
                  </a:lnTo>
                  <a:lnTo>
                    <a:pt x="5092" y="4963"/>
                  </a:lnTo>
                  <a:lnTo>
                    <a:pt x="5107" y="4961"/>
                  </a:lnTo>
                  <a:lnTo>
                    <a:pt x="5121" y="4960"/>
                  </a:lnTo>
                  <a:lnTo>
                    <a:pt x="5135" y="4960"/>
                  </a:lnTo>
                  <a:lnTo>
                    <a:pt x="5151" y="4961"/>
                  </a:lnTo>
                  <a:lnTo>
                    <a:pt x="5165" y="4962"/>
                  </a:lnTo>
                  <a:lnTo>
                    <a:pt x="5181" y="4965"/>
                  </a:lnTo>
                  <a:lnTo>
                    <a:pt x="5197" y="4968"/>
                  </a:lnTo>
                  <a:lnTo>
                    <a:pt x="5212" y="4973"/>
                  </a:lnTo>
                  <a:lnTo>
                    <a:pt x="5229" y="4978"/>
                  </a:lnTo>
                  <a:lnTo>
                    <a:pt x="5245" y="4985"/>
                  </a:lnTo>
                  <a:lnTo>
                    <a:pt x="5256" y="4990"/>
                  </a:lnTo>
                  <a:lnTo>
                    <a:pt x="5268" y="4997"/>
                  </a:lnTo>
                  <a:lnTo>
                    <a:pt x="5279" y="5004"/>
                  </a:lnTo>
                  <a:lnTo>
                    <a:pt x="5289" y="5011"/>
                  </a:lnTo>
                  <a:lnTo>
                    <a:pt x="5299" y="5019"/>
                  </a:lnTo>
                  <a:lnTo>
                    <a:pt x="5310" y="5027"/>
                  </a:lnTo>
                  <a:lnTo>
                    <a:pt x="5319" y="5036"/>
                  </a:lnTo>
                  <a:lnTo>
                    <a:pt x="5328" y="5045"/>
                  </a:lnTo>
                  <a:lnTo>
                    <a:pt x="5336" y="5055"/>
                  </a:lnTo>
                  <a:lnTo>
                    <a:pt x="5344" y="5065"/>
                  </a:lnTo>
                  <a:lnTo>
                    <a:pt x="5353" y="5076"/>
                  </a:lnTo>
                  <a:lnTo>
                    <a:pt x="5360" y="5087"/>
                  </a:lnTo>
                  <a:lnTo>
                    <a:pt x="5366" y="5099"/>
                  </a:lnTo>
                  <a:lnTo>
                    <a:pt x="5372" y="5111"/>
                  </a:lnTo>
                  <a:lnTo>
                    <a:pt x="5378" y="5124"/>
                  </a:lnTo>
                  <a:lnTo>
                    <a:pt x="5383" y="5136"/>
                  </a:lnTo>
                  <a:lnTo>
                    <a:pt x="5387" y="5149"/>
                  </a:lnTo>
                  <a:lnTo>
                    <a:pt x="5391" y="5162"/>
                  </a:lnTo>
                  <a:lnTo>
                    <a:pt x="5394" y="5177"/>
                  </a:lnTo>
                  <a:lnTo>
                    <a:pt x="5397" y="5191"/>
                  </a:lnTo>
                  <a:lnTo>
                    <a:pt x="5399" y="5205"/>
                  </a:lnTo>
                  <a:lnTo>
                    <a:pt x="5400" y="5221"/>
                  </a:lnTo>
                  <a:lnTo>
                    <a:pt x="5400" y="5235"/>
                  </a:lnTo>
                  <a:lnTo>
                    <a:pt x="5400" y="5250"/>
                  </a:lnTo>
                  <a:lnTo>
                    <a:pt x="5399" y="5267"/>
                  </a:lnTo>
                  <a:lnTo>
                    <a:pt x="5397" y="5282"/>
                  </a:lnTo>
                  <a:lnTo>
                    <a:pt x="5393" y="5299"/>
                  </a:lnTo>
                  <a:lnTo>
                    <a:pt x="5389" y="5315"/>
                  </a:lnTo>
                  <a:lnTo>
                    <a:pt x="5385" y="5331"/>
                  </a:lnTo>
                  <a:lnTo>
                    <a:pt x="5380" y="5348"/>
                  </a:lnTo>
                  <a:lnTo>
                    <a:pt x="5374" y="5365"/>
                  </a:lnTo>
                  <a:lnTo>
                    <a:pt x="5367" y="5383"/>
                  </a:lnTo>
                  <a:lnTo>
                    <a:pt x="5359" y="5399"/>
                  </a:lnTo>
                  <a:lnTo>
                    <a:pt x="5350" y="5415"/>
                  </a:lnTo>
                  <a:lnTo>
                    <a:pt x="5341" y="5430"/>
                  </a:lnTo>
                  <a:lnTo>
                    <a:pt x="5332" y="5445"/>
                  </a:lnTo>
                  <a:lnTo>
                    <a:pt x="5323" y="5458"/>
                  </a:lnTo>
                  <a:lnTo>
                    <a:pt x="5313" y="5472"/>
                  </a:lnTo>
                  <a:lnTo>
                    <a:pt x="5301" y="5483"/>
                  </a:lnTo>
                  <a:lnTo>
                    <a:pt x="5291" y="5495"/>
                  </a:lnTo>
                  <a:lnTo>
                    <a:pt x="5280" y="5505"/>
                  </a:lnTo>
                  <a:lnTo>
                    <a:pt x="5268" y="5516"/>
                  </a:lnTo>
                  <a:lnTo>
                    <a:pt x="5256" y="5525"/>
                  </a:lnTo>
                  <a:lnTo>
                    <a:pt x="5244" y="5533"/>
                  </a:lnTo>
                  <a:lnTo>
                    <a:pt x="5232" y="5541"/>
                  </a:lnTo>
                  <a:lnTo>
                    <a:pt x="5219" y="5548"/>
                  </a:lnTo>
                  <a:lnTo>
                    <a:pt x="5207" y="5554"/>
                  </a:lnTo>
                  <a:lnTo>
                    <a:pt x="5194" y="5561"/>
                  </a:lnTo>
                  <a:lnTo>
                    <a:pt x="5181" y="5566"/>
                  </a:lnTo>
                  <a:lnTo>
                    <a:pt x="5168" y="5570"/>
                  </a:lnTo>
                  <a:lnTo>
                    <a:pt x="5155" y="5573"/>
                  </a:lnTo>
                  <a:lnTo>
                    <a:pt x="5142" y="5576"/>
                  </a:lnTo>
                  <a:lnTo>
                    <a:pt x="5128" y="5579"/>
                  </a:lnTo>
                  <a:lnTo>
                    <a:pt x="5115" y="5580"/>
                  </a:lnTo>
                  <a:lnTo>
                    <a:pt x="5102" y="5581"/>
                  </a:lnTo>
                  <a:lnTo>
                    <a:pt x="5089" y="5581"/>
                  </a:lnTo>
                  <a:lnTo>
                    <a:pt x="5076" y="5581"/>
                  </a:lnTo>
                  <a:lnTo>
                    <a:pt x="5063" y="5580"/>
                  </a:lnTo>
                  <a:lnTo>
                    <a:pt x="5050" y="5578"/>
                  </a:lnTo>
                  <a:lnTo>
                    <a:pt x="5037" y="5576"/>
                  </a:lnTo>
                  <a:lnTo>
                    <a:pt x="5025" y="5573"/>
                  </a:lnTo>
                  <a:lnTo>
                    <a:pt x="5013" y="5570"/>
                  </a:lnTo>
                  <a:lnTo>
                    <a:pt x="5000" y="5565"/>
                  </a:lnTo>
                  <a:lnTo>
                    <a:pt x="4989" y="5561"/>
                  </a:lnTo>
                  <a:lnTo>
                    <a:pt x="4973" y="5552"/>
                  </a:lnTo>
                  <a:lnTo>
                    <a:pt x="4958" y="5544"/>
                  </a:lnTo>
                  <a:lnTo>
                    <a:pt x="4944" y="5536"/>
                  </a:lnTo>
                  <a:lnTo>
                    <a:pt x="4931" y="5527"/>
                  </a:lnTo>
                  <a:lnTo>
                    <a:pt x="4918" y="5517"/>
                  </a:lnTo>
                  <a:lnTo>
                    <a:pt x="4907" y="5507"/>
                  </a:lnTo>
                  <a:lnTo>
                    <a:pt x="4897" y="5496"/>
                  </a:lnTo>
                  <a:lnTo>
                    <a:pt x="4887" y="5486"/>
                  </a:lnTo>
                  <a:lnTo>
                    <a:pt x="4877" y="5475"/>
                  </a:lnTo>
                  <a:lnTo>
                    <a:pt x="4870" y="5462"/>
                  </a:lnTo>
                  <a:lnTo>
                    <a:pt x="4862" y="5450"/>
                  </a:lnTo>
                  <a:lnTo>
                    <a:pt x="4856" y="5438"/>
                  </a:lnTo>
                  <a:lnTo>
                    <a:pt x="4850" y="5426"/>
                  </a:lnTo>
                  <a:lnTo>
                    <a:pt x="4846" y="5413"/>
                  </a:lnTo>
                  <a:lnTo>
                    <a:pt x="4841" y="5400"/>
                  </a:lnTo>
                  <a:lnTo>
                    <a:pt x="4838" y="5387"/>
                  </a:lnTo>
                  <a:lnTo>
                    <a:pt x="4834" y="5372"/>
                  </a:lnTo>
                  <a:lnTo>
                    <a:pt x="4832" y="5359"/>
                  </a:lnTo>
                  <a:lnTo>
                    <a:pt x="4831" y="5345"/>
                  </a:lnTo>
                  <a:lnTo>
                    <a:pt x="4830" y="5330"/>
                  </a:lnTo>
                  <a:lnTo>
                    <a:pt x="4830" y="5317"/>
                  </a:lnTo>
                  <a:lnTo>
                    <a:pt x="4830" y="5303"/>
                  </a:lnTo>
                  <a:lnTo>
                    <a:pt x="4831" y="5288"/>
                  </a:lnTo>
                  <a:lnTo>
                    <a:pt x="4833" y="5274"/>
                  </a:lnTo>
                  <a:lnTo>
                    <a:pt x="4835" y="5259"/>
                  </a:lnTo>
                  <a:lnTo>
                    <a:pt x="4839" y="5244"/>
                  </a:lnTo>
                  <a:lnTo>
                    <a:pt x="4842" y="5230"/>
                  </a:lnTo>
                  <a:lnTo>
                    <a:pt x="4846" y="5216"/>
                  </a:lnTo>
                  <a:lnTo>
                    <a:pt x="4855" y="5187"/>
                  </a:lnTo>
                  <a:lnTo>
                    <a:pt x="4866" y="5159"/>
                  </a:lnTo>
                  <a:close/>
                  <a:moveTo>
                    <a:pt x="6240" y="5385"/>
                  </a:moveTo>
                  <a:lnTo>
                    <a:pt x="6252" y="5389"/>
                  </a:lnTo>
                  <a:lnTo>
                    <a:pt x="6264" y="5395"/>
                  </a:lnTo>
                  <a:lnTo>
                    <a:pt x="6275" y="5401"/>
                  </a:lnTo>
                  <a:lnTo>
                    <a:pt x="6286" y="5407"/>
                  </a:lnTo>
                  <a:lnTo>
                    <a:pt x="6296" y="5414"/>
                  </a:lnTo>
                  <a:lnTo>
                    <a:pt x="6307" y="5422"/>
                  </a:lnTo>
                  <a:lnTo>
                    <a:pt x="6317" y="5431"/>
                  </a:lnTo>
                  <a:lnTo>
                    <a:pt x="6326" y="5440"/>
                  </a:lnTo>
                  <a:lnTo>
                    <a:pt x="6335" y="5449"/>
                  </a:lnTo>
                  <a:lnTo>
                    <a:pt x="6344" y="5459"/>
                  </a:lnTo>
                  <a:lnTo>
                    <a:pt x="6352" y="5470"/>
                  </a:lnTo>
                  <a:lnTo>
                    <a:pt x="6360" y="5480"/>
                  </a:lnTo>
                  <a:lnTo>
                    <a:pt x="6367" y="5491"/>
                  </a:lnTo>
                  <a:lnTo>
                    <a:pt x="6373" y="5503"/>
                  </a:lnTo>
                  <a:lnTo>
                    <a:pt x="6379" y="5516"/>
                  </a:lnTo>
                  <a:lnTo>
                    <a:pt x="6386" y="5528"/>
                  </a:lnTo>
                  <a:lnTo>
                    <a:pt x="6391" y="5541"/>
                  </a:lnTo>
                  <a:lnTo>
                    <a:pt x="6395" y="5554"/>
                  </a:lnTo>
                  <a:lnTo>
                    <a:pt x="6399" y="5568"/>
                  </a:lnTo>
                  <a:lnTo>
                    <a:pt x="6402" y="5582"/>
                  </a:lnTo>
                  <a:lnTo>
                    <a:pt x="6404" y="5596"/>
                  </a:lnTo>
                  <a:lnTo>
                    <a:pt x="6406" y="5612"/>
                  </a:lnTo>
                  <a:lnTo>
                    <a:pt x="6407" y="5626"/>
                  </a:lnTo>
                  <a:lnTo>
                    <a:pt x="6407" y="5643"/>
                  </a:lnTo>
                  <a:lnTo>
                    <a:pt x="6407" y="5658"/>
                  </a:lnTo>
                  <a:lnTo>
                    <a:pt x="6405" y="5674"/>
                  </a:lnTo>
                  <a:lnTo>
                    <a:pt x="6404" y="5690"/>
                  </a:lnTo>
                  <a:lnTo>
                    <a:pt x="6401" y="5707"/>
                  </a:lnTo>
                  <a:lnTo>
                    <a:pt x="6397" y="5723"/>
                  </a:lnTo>
                  <a:lnTo>
                    <a:pt x="6393" y="5741"/>
                  </a:lnTo>
                  <a:lnTo>
                    <a:pt x="6388" y="5757"/>
                  </a:lnTo>
                  <a:lnTo>
                    <a:pt x="6380" y="5775"/>
                  </a:lnTo>
                  <a:lnTo>
                    <a:pt x="6374" y="5792"/>
                  </a:lnTo>
                  <a:lnTo>
                    <a:pt x="6366" y="5808"/>
                  </a:lnTo>
                  <a:lnTo>
                    <a:pt x="6358" y="5824"/>
                  </a:lnTo>
                  <a:lnTo>
                    <a:pt x="6350" y="5839"/>
                  </a:lnTo>
                  <a:lnTo>
                    <a:pt x="6341" y="5853"/>
                  </a:lnTo>
                  <a:lnTo>
                    <a:pt x="6331" y="5867"/>
                  </a:lnTo>
                  <a:lnTo>
                    <a:pt x="6322" y="5879"/>
                  </a:lnTo>
                  <a:lnTo>
                    <a:pt x="6312" y="5891"/>
                  </a:lnTo>
                  <a:lnTo>
                    <a:pt x="6301" y="5903"/>
                  </a:lnTo>
                  <a:lnTo>
                    <a:pt x="6290" y="5913"/>
                  </a:lnTo>
                  <a:lnTo>
                    <a:pt x="6279" y="5923"/>
                  </a:lnTo>
                  <a:lnTo>
                    <a:pt x="6267" y="5932"/>
                  </a:lnTo>
                  <a:lnTo>
                    <a:pt x="6256" y="5940"/>
                  </a:lnTo>
                  <a:lnTo>
                    <a:pt x="6243" y="5949"/>
                  </a:lnTo>
                  <a:lnTo>
                    <a:pt x="6231" y="5956"/>
                  </a:lnTo>
                  <a:lnTo>
                    <a:pt x="6219" y="5962"/>
                  </a:lnTo>
                  <a:lnTo>
                    <a:pt x="6206" y="5967"/>
                  </a:lnTo>
                  <a:lnTo>
                    <a:pt x="6194" y="5972"/>
                  </a:lnTo>
                  <a:lnTo>
                    <a:pt x="6181" y="5976"/>
                  </a:lnTo>
                  <a:lnTo>
                    <a:pt x="6167" y="5980"/>
                  </a:lnTo>
                  <a:lnTo>
                    <a:pt x="6155" y="5983"/>
                  </a:lnTo>
                  <a:lnTo>
                    <a:pt x="6142" y="5985"/>
                  </a:lnTo>
                  <a:lnTo>
                    <a:pt x="6129" y="5986"/>
                  </a:lnTo>
                  <a:lnTo>
                    <a:pt x="6116" y="5987"/>
                  </a:lnTo>
                  <a:lnTo>
                    <a:pt x="6103" y="5987"/>
                  </a:lnTo>
                  <a:lnTo>
                    <a:pt x="6090" y="5987"/>
                  </a:lnTo>
                  <a:lnTo>
                    <a:pt x="6077" y="5986"/>
                  </a:lnTo>
                  <a:lnTo>
                    <a:pt x="6064" y="5984"/>
                  </a:lnTo>
                  <a:lnTo>
                    <a:pt x="6052" y="5982"/>
                  </a:lnTo>
                  <a:lnTo>
                    <a:pt x="6039" y="5979"/>
                  </a:lnTo>
                  <a:lnTo>
                    <a:pt x="6027" y="5976"/>
                  </a:lnTo>
                  <a:lnTo>
                    <a:pt x="6015" y="5971"/>
                  </a:lnTo>
                  <a:lnTo>
                    <a:pt x="5999" y="5965"/>
                  </a:lnTo>
                  <a:lnTo>
                    <a:pt x="5983" y="5958"/>
                  </a:lnTo>
                  <a:lnTo>
                    <a:pt x="5969" y="5950"/>
                  </a:lnTo>
                  <a:lnTo>
                    <a:pt x="5956" y="5941"/>
                  </a:lnTo>
                  <a:lnTo>
                    <a:pt x="5943" y="5932"/>
                  </a:lnTo>
                  <a:lnTo>
                    <a:pt x="5931" y="5923"/>
                  </a:lnTo>
                  <a:lnTo>
                    <a:pt x="5920" y="5913"/>
                  </a:lnTo>
                  <a:lnTo>
                    <a:pt x="5909" y="5903"/>
                  </a:lnTo>
                  <a:lnTo>
                    <a:pt x="5900" y="5891"/>
                  </a:lnTo>
                  <a:lnTo>
                    <a:pt x="5891" y="5880"/>
                  </a:lnTo>
                  <a:lnTo>
                    <a:pt x="5884" y="5869"/>
                  </a:lnTo>
                  <a:lnTo>
                    <a:pt x="5877" y="5856"/>
                  </a:lnTo>
                  <a:lnTo>
                    <a:pt x="5871" y="5844"/>
                  </a:lnTo>
                  <a:lnTo>
                    <a:pt x="5864" y="5831"/>
                  </a:lnTo>
                  <a:lnTo>
                    <a:pt x="5859" y="5819"/>
                  </a:lnTo>
                  <a:lnTo>
                    <a:pt x="5855" y="5805"/>
                  </a:lnTo>
                  <a:lnTo>
                    <a:pt x="5852" y="5792"/>
                  </a:lnTo>
                  <a:lnTo>
                    <a:pt x="5849" y="5778"/>
                  </a:lnTo>
                  <a:lnTo>
                    <a:pt x="5847" y="5764"/>
                  </a:lnTo>
                  <a:lnTo>
                    <a:pt x="5845" y="5750"/>
                  </a:lnTo>
                  <a:lnTo>
                    <a:pt x="5844" y="5737"/>
                  </a:lnTo>
                  <a:lnTo>
                    <a:pt x="5844" y="5722"/>
                  </a:lnTo>
                  <a:lnTo>
                    <a:pt x="5844" y="5708"/>
                  </a:lnTo>
                  <a:lnTo>
                    <a:pt x="5845" y="5694"/>
                  </a:lnTo>
                  <a:lnTo>
                    <a:pt x="5846" y="5679"/>
                  </a:lnTo>
                  <a:lnTo>
                    <a:pt x="5848" y="5665"/>
                  </a:lnTo>
                  <a:lnTo>
                    <a:pt x="5851" y="5651"/>
                  </a:lnTo>
                  <a:lnTo>
                    <a:pt x="5854" y="5636"/>
                  </a:lnTo>
                  <a:lnTo>
                    <a:pt x="5862" y="5608"/>
                  </a:lnTo>
                  <a:lnTo>
                    <a:pt x="5872" y="5579"/>
                  </a:lnTo>
                  <a:lnTo>
                    <a:pt x="5883" y="5552"/>
                  </a:lnTo>
                  <a:lnTo>
                    <a:pt x="5896" y="5526"/>
                  </a:lnTo>
                  <a:lnTo>
                    <a:pt x="5903" y="5514"/>
                  </a:lnTo>
                  <a:lnTo>
                    <a:pt x="5912" y="5500"/>
                  </a:lnTo>
                  <a:lnTo>
                    <a:pt x="5920" y="5489"/>
                  </a:lnTo>
                  <a:lnTo>
                    <a:pt x="5928" y="5477"/>
                  </a:lnTo>
                  <a:lnTo>
                    <a:pt x="5937" y="5465"/>
                  </a:lnTo>
                  <a:lnTo>
                    <a:pt x="5946" y="5455"/>
                  </a:lnTo>
                  <a:lnTo>
                    <a:pt x="5957" y="5445"/>
                  </a:lnTo>
                  <a:lnTo>
                    <a:pt x="5967" y="5435"/>
                  </a:lnTo>
                  <a:lnTo>
                    <a:pt x="5977" y="5426"/>
                  </a:lnTo>
                  <a:lnTo>
                    <a:pt x="5987" y="5416"/>
                  </a:lnTo>
                  <a:lnTo>
                    <a:pt x="5999" y="5408"/>
                  </a:lnTo>
                  <a:lnTo>
                    <a:pt x="6011" y="5401"/>
                  </a:lnTo>
                  <a:lnTo>
                    <a:pt x="6022" y="5394"/>
                  </a:lnTo>
                  <a:lnTo>
                    <a:pt x="6034" y="5388"/>
                  </a:lnTo>
                  <a:lnTo>
                    <a:pt x="6048" y="5381"/>
                  </a:lnTo>
                  <a:lnTo>
                    <a:pt x="6061" y="5377"/>
                  </a:lnTo>
                  <a:lnTo>
                    <a:pt x="6074" y="5373"/>
                  </a:lnTo>
                  <a:lnTo>
                    <a:pt x="6088" y="5369"/>
                  </a:lnTo>
                  <a:lnTo>
                    <a:pt x="6102" y="5367"/>
                  </a:lnTo>
                  <a:lnTo>
                    <a:pt x="6115" y="5365"/>
                  </a:lnTo>
                  <a:lnTo>
                    <a:pt x="6131" y="5364"/>
                  </a:lnTo>
                  <a:lnTo>
                    <a:pt x="6145" y="5364"/>
                  </a:lnTo>
                  <a:lnTo>
                    <a:pt x="6160" y="5365"/>
                  </a:lnTo>
                  <a:lnTo>
                    <a:pt x="6176" y="5367"/>
                  </a:lnTo>
                  <a:lnTo>
                    <a:pt x="6192" y="5369"/>
                  </a:lnTo>
                  <a:lnTo>
                    <a:pt x="6207" y="5373"/>
                  </a:lnTo>
                  <a:lnTo>
                    <a:pt x="6224" y="5378"/>
                  </a:lnTo>
                  <a:lnTo>
                    <a:pt x="6240" y="5385"/>
                  </a:lnTo>
                  <a:close/>
                  <a:moveTo>
                    <a:pt x="6235" y="6169"/>
                  </a:moveTo>
                  <a:lnTo>
                    <a:pt x="6498" y="6270"/>
                  </a:lnTo>
                  <a:lnTo>
                    <a:pt x="6542" y="6156"/>
                  </a:lnTo>
                  <a:lnTo>
                    <a:pt x="6420" y="6109"/>
                  </a:lnTo>
                  <a:lnTo>
                    <a:pt x="6847" y="4998"/>
                  </a:lnTo>
                  <a:lnTo>
                    <a:pt x="6551" y="4884"/>
                  </a:lnTo>
                  <a:lnTo>
                    <a:pt x="6507" y="4998"/>
                  </a:lnTo>
                  <a:lnTo>
                    <a:pt x="6657" y="5055"/>
                  </a:lnTo>
                  <a:lnTo>
                    <a:pt x="6486" y="5501"/>
                  </a:lnTo>
                  <a:lnTo>
                    <a:pt x="6484" y="5501"/>
                  </a:lnTo>
                  <a:lnTo>
                    <a:pt x="6479" y="5483"/>
                  </a:lnTo>
                  <a:lnTo>
                    <a:pt x="6473" y="5464"/>
                  </a:lnTo>
                  <a:lnTo>
                    <a:pt x="6464" y="5446"/>
                  </a:lnTo>
                  <a:lnTo>
                    <a:pt x="6455" y="5428"/>
                  </a:lnTo>
                  <a:lnTo>
                    <a:pt x="6445" y="5410"/>
                  </a:lnTo>
                  <a:lnTo>
                    <a:pt x="6434" y="5393"/>
                  </a:lnTo>
                  <a:lnTo>
                    <a:pt x="6420" y="5376"/>
                  </a:lnTo>
                  <a:lnTo>
                    <a:pt x="6407" y="5360"/>
                  </a:lnTo>
                  <a:lnTo>
                    <a:pt x="6393" y="5345"/>
                  </a:lnTo>
                  <a:lnTo>
                    <a:pt x="6377" y="5330"/>
                  </a:lnTo>
                  <a:lnTo>
                    <a:pt x="6361" y="5316"/>
                  </a:lnTo>
                  <a:lnTo>
                    <a:pt x="6345" y="5304"/>
                  </a:lnTo>
                  <a:lnTo>
                    <a:pt x="6327" y="5291"/>
                  </a:lnTo>
                  <a:lnTo>
                    <a:pt x="6310" y="5281"/>
                  </a:lnTo>
                  <a:lnTo>
                    <a:pt x="6291" y="5272"/>
                  </a:lnTo>
                  <a:lnTo>
                    <a:pt x="6273" y="5264"/>
                  </a:lnTo>
                  <a:lnTo>
                    <a:pt x="6250" y="5256"/>
                  </a:lnTo>
                  <a:lnTo>
                    <a:pt x="6228" y="5249"/>
                  </a:lnTo>
                  <a:lnTo>
                    <a:pt x="6205" y="5243"/>
                  </a:lnTo>
                  <a:lnTo>
                    <a:pt x="6184" y="5239"/>
                  </a:lnTo>
                  <a:lnTo>
                    <a:pt x="6161" y="5236"/>
                  </a:lnTo>
                  <a:lnTo>
                    <a:pt x="6140" y="5234"/>
                  </a:lnTo>
                  <a:lnTo>
                    <a:pt x="6118" y="5233"/>
                  </a:lnTo>
                  <a:lnTo>
                    <a:pt x="6098" y="5233"/>
                  </a:lnTo>
                  <a:lnTo>
                    <a:pt x="6076" y="5234"/>
                  </a:lnTo>
                  <a:lnTo>
                    <a:pt x="6056" y="5237"/>
                  </a:lnTo>
                  <a:lnTo>
                    <a:pt x="6036" y="5240"/>
                  </a:lnTo>
                  <a:lnTo>
                    <a:pt x="6016" y="5245"/>
                  </a:lnTo>
                  <a:lnTo>
                    <a:pt x="5996" y="5250"/>
                  </a:lnTo>
                  <a:lnTo>
                    <a:pt x="5978" y="5257"/>
                  </a:lnTo>
                  <a:lnTo>
                    <a:pt x="5960" y="5265"/>
                  </a:lnTo>
                  <a:lnTo>
                    <a:pt x="5941" y="5273"/>
                  </a:lnTo>
                  <a:lnTo>
                    <a:pt x="5924" y="5282"/>
                  </a:lnTo>
                  <a:lnTo>
                    <a:pt x="5906" y="5292"/>
                  </a:lnTo>
                  <a:lnTo>
                    <a:pt x="5890" y="5304"/>
                  </a:lnTo>
                  <a:lnTo>
                    <a:pt x="5874" y="5316"/>
                  </a:lnTo>
                  <a:lnTo>
                    <a:pt x="5857" y="5329"/>
                  </a:lnTo>
                  <a:lnTo>
                    <a:pt x="5843" y="5343"/>
                  </a:lnTo>
                  <a:lnTo>
                    <a:pt x="5829" y="5358"/>
                  </a:lnTo>
                  <a:lnTo>
                    <a:pt x="5814" y="5373"/>
                  </a:lnTo>
                  <a:lnTo>
                    <a:pt x="5801" y="5390"/>
                  </a:lnTo>
                  <a:lnTo>
                    <a:pt x="5788" y="5406"/>
                  </a:lnTo>
                  <a:lnTo>
                    <a:pt x="5775" y="5424"/>
                  </a:lnTo>
                  <a:lnTo>
                    <a:pt x="5764" y="5443"/>
                  </a:lnTo>
                  <a:lnTo>
                    <a:pt x="5754" y="5462"/>
                  </a:lnTo>
                  <a:lnTo>
                    <a:pt x="5744" y="5482"/>
                  </a:lnTo>
                  <a:lnTo>
                    <a:pt x="5734" y="5502"/>
                  </a:lnTo>
                  <a:lnTo>
                    <a:pt x="5725" y="5524"/>
                  </a:lnTo>
                  <a:lnTo>
                    <a:pt x="5718" y="5545"/>
                  </a:lnTo>
                  <a:lnTo>
                    <a:pt x="5711" y="5567"/>
                  </a:lnTo>
                  <a:lnTo>
                    <a:pt x="5706" y="5588"/>
                  </a:lnTo>
                  <a:lnTo>
                    <a:pt x="5701" y="5610"/>
                  </a:lnTo>
                  <a:lnTo>
                    <a:pt x="5697" y="5631"/>
                  </a:lnTo>
                  <a:lnTo>
                    <a:pt x="5693" y="5652"/>
                  </a:lnTo>
                  <a:lnTo>
                    <a:pt x="5691" y="5673"/>
                  </a:lnTo>
                  <a:lnTo>
                    <a:pt x="5690" y="5695"/>
                  </a:lnTo>
                  <a:lnTo>
                    <a:pt x="5690" y="5715"/>
                  </a:lnTo>
                  <a:lnTo>
                    <a:pt x="5691" y="5736"/>
                  </a:lnTo>
                  <a:lnTo>
                    <a:pt x="5693" y="5756"/>
                  </a:lnTo>
                  <a:lnTo>
                    <a:pt x="5697" y="5777"/>
                  </a:lnTo>
                  <a:lnTo>
                    <a:pt x="5701" y="5796"/>
                  </a:lnTo>
                  <a:lnTo>
                    <a:pt x="5706" y="5816"/>
                  </a:lnTo>
                  <a:lnTo>
                    <a:pt x="5711" y="5835"/>
                  </a:lnTo>
                  <a:lnTo>
                    <a:pt x="5718" y="5854"/>
                  </a:lnTo>
                  <a:lnTo>
                    <a:pt x="5726" y="5873"/>
                  </a:lnTo>
                  <a:lnTo>
                    <a:pt x="5734" y="5890"/>
                  </a:lnTo>
                  <a:lnTo>
                    <a:pt x="5745" y="5908"/>
                  </a:lnTo>
                  <a:lnTo>
                    <a:pt x="5755" y="5925"/>
                  </a:lnTo>
                  <a:lnTo>
                    <a:pt x="5767" y="5941"/>
                  </a:lnTo>
                  <a:lnTo>
                    <a:pt x="5779" y="5958"/>
                  </a:lnTo>
                  <a:lnTo>
                    <a:pt x="5793" y="5973"/>
                  </a:lnTo>
                  <a:lnTo>
                    <a:pt x="5807" y="5989"/>
                  </a:lnTo>
                  <a:lnTo>
                    <a:pt x="5823" y="6003"/>
                  </a:lnTo>
                  <a:lnTo>
                    <a:pt x="5840" y="6016"/>
                  </a:lnTo>
                  <a:lnTo>
                    <a:pt x="5857" y="6029"/>
                  </a:lnTo>
                  <a:lnTo>
                    <a:pt x="5876" y="6042"/>
                  </a:lnTo>
                  <a:lnTo>
                    <a:pt x="5895" y="6053"/>
                  </a:lnTo>
                  <a:lnTo>
                    <a:pt x="5916" y="6063"/>
                  </a:lnTo>
                  <a:lnTo>
                    <a:pt x="5936" y="6073"/>
                  </a:lnTo>
                  <a:lnTo>
                    <a:pt x="5959" y="6083"/>
                  </a:lnTo>
                  <a:lnTo>
                    <a:pt x="5978" y="6089"/>
                  </a:lnTo>
                  <a:lnTo>
                    <a:pt x="5998" y="6094"/>
                  </a:lnTo>
                  <a:lnTo>
                    <a:pt x="6017" y="6098"/>
                  </a:lnTo>
                  <a:lnTo>
                    <a:pt x="6038" y="6101"/>
                  </a:lnTo>
                  <a:lnTo>
                    <a:pt x="6059" y="6103"/>
                  </a:lnTo>
                  <a:lnTo>
                    <a:pt x="6080" y="6103"/>
                  </a:lnTo>
                  <a:lnTo>
                    <a:pt x="6102" y="6103"/>
                  </a:lnTo>
                  <a:lnTo>
                    <a:pt x="6123" y="6101"/>
                  </a:lnTo>
                  <a:lnTo>
                    <a:pt x="6144" y="6098"/>
                  </a:lnTo>
                  <a:lnTo>
                    <a:pt x="6165" y="6094"/>
                  </a:lnTo>
                  <a:lnTo>
                    <a:pt x="6186" y="6090"/>
                  </a:lnTo>
                  <a:lnTo>
                    <a:pt x="6205" y="6084"/>
                  </a:lnTo>
                  <a:lnTo>
                    <a:pt x="6225" y="6077"/>
                  </a:lnTo>
                  <a:lnTo>
                    <a:pt x="6243" y="6068"/>
                  </a:lnTo>
                  <a:lnTo>
                    <a:pt x="6261" y="6059"/>
                  </a:lnTo>
                  <a:lnTo>
                    <a:pt x="6278" y="6049"/>
                  </a:lnTo>
                  <a:lnTo>
                    <a:pt x="6281" y="6050"/>
                  </a:lnTo>
                  <a:lnTo>
                    <a:pt x="6235" y="61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73" y="2729788"/>
            <a:ext cx="7860255" cy="38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4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200" b="1" dirty="0">
                <a:solidFill>
                  <a:srgbClr val="FFC000"/>
                </a:solidFill>
              </a:rPr>
              <a:t>Dimensión Credibilidad</a:t>
            </a:r>
            <a:br>
              <a:rPr lang="es-A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3" y="1741757"/>
            <a:ext cx="8162934" cy="40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2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Los colaboradores se sienten respetados cuando perciben que son respaldados por la organización en el desarrollo de sus actividades, cuando sienten que pueden participar en decisiones que los afectan y cuando se sienten cuidados por sus empleadores.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>
                <a:solidFill>
                  <a:srgbClr val="B62832"/>
                </a:solidFill>
              </a:rPr>
              <a:t>Dimensión Respeto</a:t>
            </a:r>
            <a:endParaRPr lang="en-US" sz="20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6D6D8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Picture 29" descr="respeto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27" y="1995158"/>
            <a:ext cx="1175264" cy="10500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820084"/>
            <a:ext cx="7860255" cy="36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59" y="2374611"/>
            <a:ext cx="5190468" cy="3087287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" sz="1600" dirty="0"/>
              <a:t>	Great Place to </a:t>
            </a:r>
            <a:r>
              <a:rPr lang="en-US" sz="1600" dirty="0"/>
              <a:t>Work</a:t>
            </a:r>
            <a:r>
              <a:rPr lang="es-ES" sz="1600" baseline="30000" dirty="0"/>
              <a:t>®</a:t>
            </a:r>
            <a:r>
              <a:rPr lang="es-ES" sz="1600" dirty="0"/>
              <a:t> es una firma global de investigación, consultoría y formación que ayuda a las organizaciones a identificar, crear y sostener excelentes lugares para trabajar a través del desarrollo de culturas de confianza. Great Place to </a:t>
            </a:r>
            <a:r>
              <a:rPr lang="en-US" sz="1600" dirty="0"/>
              <a:t>Work</a:t>
            </a:r>
            <a:r>
              <a:rPr lang="es-ES" sz="1600" dirty="0"/>
              <a:t> trabaja con empresas, organizaciones sin fines de lucro y entidades gubernamentales en más de 45 países en los cinco continentes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¿Quién es Great Place </a:t>
            </a:r>
            <a:r>
              <a:rPr lang="en-US" sz="2800" dirty="0">
                <a:latin typeface="HelveticaNeueLT Std" pitchFamily="34" charset="0"/>
              </a:rPr>
              <a:t>to Work®?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35" y="4923633"/>
            <a:ext cx="2413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9835" y="5069497"/>
            <a:ext cx="7696612" cy="936104"/>
          </a:xfrm>
          <a:prstGeom prst="rect">
            <a:avLst/>
          </a:prstGeom>
          <a:solidFill>
            <a:srgbClr val="4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Light" pitchFamily="18" charset="0"/>
              </a:rPr>
              <a:t>Nuestra misión es </a:t>
            </a:r>
            <a:r>
              <a:rPr lang="es-ES" sz="2000" dirty="0">
                <a:solidFill>
                  <a:schemeClr val="bg1"/>
                </a:solidFill>
                <a:latin typeface="Memphis LT Std Light" pitchFamily="18" charset="0"/>
              </a:rPr>
              <a:t>“construir una sociedad mejor ayudando a </a:t>
            </a:r>
            <a:r>
              <a:rPr lang="es-ES" sz="2000">
                <a:solidFill>
                  <a:schemeClr val="bg1"/>
                </a:solidFill>
                <a:latin typeface="Memphis LT Std Light" pitchFamily="18" charset="0"/>
              </a:rPr>
              <a:t>las organizaciones </a:t>
            </a:r>
            <a:r>
              <a:rPr lang="es-ES" sz="2000" dirty="0">
                <a:solidFill>
                  <a:schemeClr val="bg1"/>
                </a:solidFill>
                <a:latin typeface="Memphis LT Std Light" pitchFamily="18" charset="0"/>
              </a:rPr>
              <a:t>a transformar sus ambientes de trabajo”. </a:t>
            </a:r>
            <a:endParaRPr lang="en-US" sz="2000" dirty="0">
              <a:solidFill>
                <a:schemeClr val="bg1"/>
              </a:solidFill>
              <a:latin typeface="Memphis LT Std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32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B62832"/>
                </a:solidFill>
              </a:rPr>
              <a:t>Dimensión Respeto</a:t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3" y="1758936"/>
            <a:ext cx="8162934" cy="41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La Imparcialidad se manifiesta en la equidad en la asignación de esfuerzos y retribuciones, objetividad al premiar y promover a las personas. Justicia, entendiendo por tal la ausencia de discriminación y la posibilidad de apelación ante situaciones consideradas como injustas.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200" b="1" dirty="0">
                <a:solidFill>
                  <a:srgbClr val="04507E"/>
                </a:solidFill>
              </a:rPr>
              <a:t>Dimensión Imparcialidad</a:t>
            </a:r>
            <a:endParaRPr lang="en-US" sz="2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D1E6F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Picture 27" descr="imparcialidad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81" y="1860882"/>
            <a:ext cx="1016549" cy="10312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729788"/>
            <a:ext cx="7860255" cy="38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6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000" b="1" dirty="0">
                <a:solidFill>
                  <a:srgbClr val="04507E"/>
                </a:solidFill>
              </a:rPr>
              <a:t>Dimensión Imparcialidad</a:t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3" y="1819167"/>
            <a:ext cx="8162934" cy="36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56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697892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Expresa la forma en que los colaboradores se relacionan con su trabajo. Las personas pueden sentir orgullo por la tarea que desempeñan, por el equipo que conforman y por la institución para la cual trabajan.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rgbClr val="658D1B"/>
                </a:solidFill>
              </a:rPr>
              <a:t>Resultados</a:t>
            </a:r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AR" sz="2400" b="1" dirty="0">
                <a:solidFill>
                  <a:srgbClr val="658D1B"/>
                </a:solidFill>
              </a:rPr>
              <a:t>Dimensión Orgullo</a:t>
            </a:r>
            <a:endParaRPr lang="en-US" sz="20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6F5C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3" name="1 Grupo"/>
          <p:cNvGrpSpPr/>
          <p:nvPr/>
        </p:nvGrpSpPr>
        <p:grpSpPr>
          <a:xfrm>
            <a:off x="1270835" y="1877265"/>
            <a:ext cx="915832" cy="925393"/>
            <a:chOff x="1403648" y="1428793"/>
            <a:chExt cx="1295881" cy="1339358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03648" y="1428793"/>
              <a:ext cx="1295881" cy="1339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1403648" y="1428793"/>
              <a:ext cx="915832" cy="948650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2243756" y="2331565"/>
              <a:ext cx="455773" cy="436586"/>
            </a:xfrm>
            <a:custGeom>
              <a:avLst/>
              <a:gdLst/>
              <a:ahLst/>
              <a:cxnLst>
                <a:cxn ang="0">
                  <a:pos x="1449" y="3922"/>
                </a:cxn>
                <a:cxn ang="0">
                  <a:pos x="1662" y="4146"/>
                </a:cxn>
                <a:cxn ang="0">
                  <a:pos x="1758" y="3876"/>
                </a:cxn>
                <a:cxn ang="0">
                  <a:pos x="1566" y="3913"/>
                </a:cxn>
                <a:cxn ang="0">
                  <a:pos x="2523" y="3260"/>
                </a:cxn>
                <a:cxn ang="0">
                  <a:pos x="2139" y="3366"/>
                </a:cxn>
                <a:cxn ang="0">
                  <a:pos x="1987" y="3752"/>
                </a:cxn>
                <a:cxn ang="0">
                  <a:pos x="2207" y="4127"/>
                </a:cxn>
                <a:cxn ang="0">
                  <a:pos x="2604" y="4223"/>
                </a:cxn>
                <a:cxn ang="0">
                  <a:pos x="2927" y="3940"/>
                </a:cxn>
                <a:cxn ang="0">
                  <a:pos x="2213" y="3868"/>
                </a:cxn>
                <a:cxn ang="0">
                  <a:pos x="2163" y="3591"/>
                </a:cxn>
                <a:cxn ang="0">
                  <a:pos x="2368" y="3390"/>
                </a:cxn>
                <a:cxn ang="0">
                  <a:pos x="2646" y="3439"/>
                </a:cxn>
                <a:cxn ang="0">
                  <a:pos x="2828" y="3722"/>
                </a:cxn>
                <a:cxn ang="0">
                  <a:pos x="2749" y="3978"/>
                </a:cxn>
                <a:cxn ang="0">
                  <a:pos x="2473" y="4066"/>
                </a:cxn>
                <a:cxn ang="0">
                  <a:pos x="3300" y="3517"/>
                </a:cxn>
                <a:cxn ang="0">
                  <a:pos x="3841" y="3185"/>
                </a:cxn>
                <a:cxn ang="0">
                  <a:pos x="4018" y="2797"/>
                </a:cxn>
                <a:cxn ang="0">
                  <a:pos x="3813" y="2422"/>
                </a:cxn>
                <a:cxn ang="0">
                  <a:pos x="3412" y="2309"/>
                </a:cxn>
                <a:cxn ang="0">
                  <a:pos x="3080" y="2564"/>
                </a:cxn>
                <a:cxn ang="0">
                  <a:pos x="3275" y="2536"/>
                </a:cxn>
                <a:cxn ang="0">
                  <a:pos x="3552" y="2488"/>
                </a:cxn>
                <a:cxn ang="0">
                  <a:pos x="3793" y="2663"/>
                </a:cxn>
                <a:cxn ang="0">
                  <a:pos x="3845" y="2936"/>
                </a:cxn>
                <a:cxn ang="0">
                  <a:pos x="3612" y="3156"/>
                </a:cxn>
                <a:cxn ang="0">
                  <a:pos x="3333" y="3095"/>
                </a:cxn>
                <a:cxn ang="0">
                  <a:pos x="3163" y="2821"/>
                </a:cxn>
                <a:cxn ang="0">
                  <a:pos x="3250" y="2559"/>
                </a:cxn>
                <a:cxn ang="0">
                  <a:pos x="3829" y="1691"/>
                </a:cxn>
                <a:cxn ang="0">
                  <a:pos x="3681" y="2088"/>
                </a:cxn>
                <a:cxn ang="0">
                  <a:pos x="3913" y="2437"/>
                </a:cxn>
                <a:cxn ang="0">
                  <a:pos x="4327" y="2524"/>
                </a:cxn>
                <a:cxn ang="0">
                  <a:pos x="4641" y="2239"/>
                </a:cxn>
                <a:cxn ang="0">
                  <a:pos x="4174" y="1443"/>
                </a:cxn>
                <a:cxn ang="0">
                  <a:pos x="3847" y="2074"/>
                </a:cxn>
                <a:cxn ang="0">
                  <a:pos x="3920" y="1793"/>
                </a:cxn>
                <a:cxn ang="0">
                  <a:pos x="4172" y="1697"/>
                </a:cxn>
                <a:cxn ang="0">
                  <a:pos x="4466" y="1862"/>
                </a:cxn>
                <a:cxn ang="0">
                  <a:pos x="4532" y="2136"/>
                </a:cxn>
                <a:cxn ang="0">
                  <a:pos x="4342" y="2351"/>
                </a:cxn>
                <a:cxn ang="0">
                  <a:pos x="4058" y="2316"/>
                </a:cxn>
                <a:cxn ang="0">
                  <a:pos x="5324" y="1719"/>
                </a:cxn>
                <a:cxn ang="0">
                  <a:pos x="5491" y="1753"/>
                </a:cxn>
                <a:cxn ang="0">
                  <a:pos x="5364" y="1460"/>
                </a:cxn>
                <a:cxn ang="0">
                  <a:pos x="5113" y="1021"/>
                </a:cxn>
                <a:cxn ang="0">
                  <a:pos x="5525" y="938"/>
                </a:cxn>
                <a:cxn ang="0">
                  <a:pos x="5747" y="511"/>
                </a:cxn>
                <a:cxn ang="0">
                  <a:pos x="5573" y="129"/>
                </a:cxn>
                <a:cxn ang="0">
                  <a:pos x="5163" y="4"/>
                </a:cxn>
                <a:cxn ang="0">
                  <a:pos x="4798" y="267"/>
                </a:cxn>
                <a:cxn ang="0">
                  <a:pos x="4752" y="715"/>
                </a:cxn>
                <a:cxn ang="0">
                  <a:pos x="4951" y="293"/>
                </a:cxn>
                <a:cxn ang="0">
                  <a:pos x="5210" y="169"/>
                </a:cxn>
                <a:cxn ang="0">
                  <a:pos x="5504" y="309"/>
                </a:cxn>
                <a:cxn ang="0">
                  <a:pos x="5589" y="582"/>
                </a:cxn>
                <a:cxn ang="0">
                  <a:pos x="5412" y="831"/>
                </a:cxn>
                <a:cxn ang="0">
                  <a:pos x="5117" y="835"/>
                </a:cxn>
                <a:cxn ang="0">
                  <a:pos x="4891" y="614"/>
                </a:cxn>
              </a:cxnLst>
              <a:rect l="0" t="0" r="r" b="b"/>
              <a:pathLst>
                <a:path w="5747" h="5306">
                  <a:moveTo>
                    <a:pt x="373" y="4438"/>
                  </a:moveTo>
                  <a:lnTo>
                    <a:pt x="228" y="4206"/>
                  </a:lnTo>
                  <a:lnTo>
                    <a:pt x="474" y="4052"/>
                  </a:lnTo>
                  <a:lnTo>
                    <a:pt x="1119" y="5085"/>
                  </a:lnTo>
                  <a:lnTo>
                    <a:pt x="959" y="5184"/>
                  </a:lnTo>
                  <a:lnTo>
                    <a:pt x="1036" y="5306"/>
                  </a:lnTo>
                  <a:lnTo>
                    <a:pt x="1522" y="5002"/>
                  </a:lnTo>
                  <a:lnTo>
                    <a:pt x="1446" y="4881"/>
                  </a:lnTo>
                  <a:lnTo>
                    <a:pt x="1287" y="4980"/>
                  </a:lnTo>
                  <a:lnTo>
                    <a:pt x="642" y="3947"/>
                  </a:lnTo>
                  <a:lnTo>
                    <a:pt x="887" y="3794"/>
                  </a:lnTo>
                  <a:lnTo>
                    <a:pt x="1032" y="4026"/>
                  </a:lnTo>
                  <a:lnTo>
                    <a:pt x="1184" y="3931"/>
                  </a:lnTo>
                  <a:lnTo>
                    <a:pt x="963" y="3577"/>
                  </a:lnTo>
                  <a:lnTo>
                    <a:pt x="0" y="4179"/>
                  </a:lnTo>
                  <a:lnTo>
                    <a:pt x="221" y="4533"/>
                  </a:lnTo>
                  <a:lnTo>
                    <a:pt x="373" y="4438"/>
                  </a:lnTo>
                  <a:close/>
                  <a:moveTo>
                    <a:pt x="1449" y="3922"/>
                  </a:moveTo>
                  <a:lnTo>
                    <a:pt x="1186" y="4119"/>
                  </a:lnTo>
                  <a:lnTo>
                    <a:pt x="1271" y="4231"/>
                  </a:lnTo>
                  <a:lnTo>
                    <a:pt x="1398" y="4135"/>
                  </a:lnTo>
                  <a:lnTo>
                    <a:pt x="1809" y="4681"/>
                  </a:lnTo>
                  <a:lnTo>
                    <a:pt x="1682" y="4778"/>
                  </a:lnTo>
                  <a:lnTo>
                    <a:pt x="1765" y="4889"/>
                  </a:lnTo>
                  <a:lnTo>
                    <a:pt x="2180" y="4577"/>
                  </a:lnTo>
                  <a:lnTo>
                    <a:pt x="2096" y="4464"/>
                  </a:lnTo>
                  <a:lnTo>
                    <a:pt x="1953" y="4572"/>
                  </a:lnTo>
                  <a:lnTo>
                    <a:pt x="1755" y="4310"/>
                  </a:lnTo>
                  <a:lnTo>
                    <a:pt x="1729" y="4275"/>
                  </a:lnTo>
                  <a:lnTo>
                    <a:pt x="1706" y="4240"/>
                  </a:lnTo>
                  <a:lnTo>
                    <a:pt x="1697" y="4224"/>
                  </a:lnTo>
                  <a:lnTo>
                    <a:pt x="1688" y="4208"/>
                  </a:lnTo>
                  <a:lnTo>
                    <a:pt x="1680" y="4192"/>
                  </a:lnTo>
                  <a:lnTo>
                    <a:pt x="1674" y="4177"/>
                  </a:lnTo>
                  <a:lnTo>
                    <a:pt x="1668" y="4161"/>
                  </a:lnTo>
                  <a:lnTo>
                    <a:pt x="1662" y="4146"/>
                  </a:lnTo>
                  <a:lnTo>
                    <a:pt x="1658" y="4131"/>
                  </a:lnTo>
                  <a:lnTo>
                    <a:pt x="1655" y="4116"/>
                  </a:lnTo>
                  <a:lnTo>
                    <a:pt x="1653" y="4101"/>
                  </a:lnTo>
                  <a:lnTo>
                    <a:pt x="1652" y="4087"/>
                  </a:lnTo>
                  <a:lnTo>
                    <a:pt x="1653" y="4073"/>
                  </a:lnTo>
                  <a:lnTo>
                    <a:pt x="1654" y="4057"/>
                  </a:lnTo>
                  <a:lnTo>
                    <a:pt x="1656" y="4043"/>
                  </a:lnTo>
                  <a:lnTo>
                    <a:pt x="1659" y="4029"/>
                  </a:lnTo>
                  <a:lnTo>
                    <a:pt x="1664" y="4014"/>
                  </a:lnTo>
                  <a:lnTo>
                    <a:pt x="1671" y="3999"/>
                  </a:lnTo>
                  <a:lnTo>
                    <a:pt x="1677" y="3985"/>
                  </a:lnTo>
                  <a:lnTo>
                    <a:pt x="1685" y="3969"/>
                  </a:lnTo>
                  <a:lnTo>
                    <a:pt x="1694" y="3954"/>
                  </a:lnTo>
                  <a:lnTo>
                    <a:pt x="1704" y="3939"/>
                  </a:lnTo>
                  <a:lnTo>
                    <a:pt x="1715" y="3924"/>
                  </a:lnTo>
                  <a:lnTo>
                    <a:pt x="1729" y="3908"/>
                  </a:lnTo>
                  <a:lnTo>
                    <a:pt x="1743" y="3892"/>
                  </a:lnTo>
                  <a:lnTo>
                    <a:pt x="1758" y="3876"/>
                  </a:lnTo>
                  <a:lnTo>
                    <a:pt x="1775" y="3858"/>
                  </a:lnTo>
                  <a:lnTo>
                    <a:pt x="1792" y="3841"/>
                  </a:lnTo>
                  <a:lnTo>
                    <a:pt x="1811" y="3824"/>
                  </a:lnTo>
                  <a:lnTo>
                    <a:pt x="1832" y="3805"/>
                  </a:lnTo>
                  <a:lnTo>
                    <a:pt x="1736" y="3679"/>
                  </a:lnTo>
                  <a:lnTo>
                    <a:pt x="1712" y="3698"/>
                  </a:lnTo>
                  <a:lnTo>
                    <a:pt x="1690" y="3718"/>
                  </a:lnTo>
                  <a:lnTo>
                    <a:pt x="1669" y="3738"/>
                  </a:lnTo>
                  <a:lnTo>
                    <a:pt x="1649" y="3759"/>
                  </a:lnTo>
                  <a:lnTo>
                    <a:pt x="1631" y="3781"/>
                  </a:lnTo>
                  <a:lnTo>
                    <a:pt x="1614" y="3803"/>
                  </a:lnTo>
                  <a:lnTo>
                    <a:pt x="1600" y="3827"/>
                  </a:lnTo>
                  <a:lnTo>
                    <a:pt x="1588" y="3850"/>
                  </a:lnTo>
                  <a:lnTo>
                    <a:pt x="1582" y="3862"/>
                  </a:lnTo>
                  <a:lnTo>
                    <a:pt x="1578" y="3875"/>
                  </a:lnTo>
                  <a:lnTo>
                    <a:pt x="1573" y="3888"/>
                  </a:lnTo>
                  <a:lnTo>
                    <a:pt x="1569" y="3900"/>
                  </a:lnTo>
                  <a:lnTo>
                    <a:pt x="1566" y="3913"/>
                  </a:lnTo>
                  <a:lnTo>
                    <a:pt x="1562" y="3927"/>
                  </a:lnTo>
                  <a:lnTo>
                    <a:pt x="1560" y="3940"/>
                  </a:lnTo>
                  <a:lnTo>
                    <a:pt x="1558" y="3954"/>
                  </a:lnTo>
                  <a:lnTo>
                    <a:pt x="1557" y="3967"/>
                  </a:lnTo>
                  <a:lnTo>
                    <a:pt x="1556" y="3982"/>
                  </a:lnTo>
                  <a:lnTo>
                    <a:pt x="1557" y="3996"/>
                  </a:lnTo>
                  <a:lnTo>
                    <a:pt x="1557" y="4010"/>
                  </a:lnTo>
                  <a:lnTo>
                    <a:pt x="1558" y="4026"/>
                  </a:lnTo>
                  <a:lnTo>
                    <a:pt x="1560" y="4040"/>
                  </a:lnTo>
                  <a:lnTo>
                    <a:pt x="1563" y="4055"/>
                  </a:lnTo>
                  <a:lnTo>
                    <a:pt x="1567" y="4071"/>
                  </a:lnTo>
                  <a:lnTo>
                    <a:pt x="1563" y="4073"/>
                  </a:lnTo>
                  <a:lnTo>
                    <a:pt x="1449" y="3922"/>
                  </a:lnTo>
                  <a:close/>
                  <a:moveTo>
                    <a:pt x="2640" y="3154"/>
                  </a:moveTo>
                  <a:lnTo>
                    <a:pt x="2764" y="3049"/>
                  </a:lnTo>
                  <a:lnTo>
                    <a:pt x="2675" y="2943"/>
                  </a:lnTo>
                  <a:lnTo>
                    <a:pt x="2429" y="3149"/>
                  </a:lnTo>
                  <a:lnTo>
                    <a:pt x="2523" y="3260"/>
                  </a:lnTo>
                  <a:lnTo>
                    <a:pt x="2519" y="3265"/>
                  </a:lnTo>
                  <a:lnTo>
                    <a:pt x="2496" y="3260"/>
                  </a:lnTo>
                  <a:lnTo>
                    <a:pt x="2474" y="3256"/>
                  </a:lnTo>
                  <a:lnTo>
                    <a:pt x="2451" y="3254"/>
                  </a:lnTo>
                  <a:lnTo>
                    <a:pt x="2428" y="3254"/>
                  </a:lnTo>
                  <a:lnTo>
                    <a:pt x="2404" y="3254"/>
                  </a:lnTo>
                  <a:lnTo>
                    <a:pt x="2380" y="3256"/>
                  </a:lnTo>
                  <a:lnTo>
                    <a:pt x="2356" y="3260"/>
                  </a:lnTo>
                  <a:lnTo>
                    <a:pt x="2332" y="3266"/>
                  </a:lnTo>
                  <a:lnTo>
                    <a:pt x="2308" y="3272"/>
                  </a:lnTo>
                  <a:lnTo>
                    <a:pt x="2285" y="3279"/>
                  </a:lnTo>
                  <a:lnTo>
                    <a:pt x="2262" y="3287"/>
                  </a:lnTo>
                  <a:lnTo>
                    <a:pt x="2240" y="3297"/>
                  </a:lnTo>
                  <a:lnTo>
                    <a:pt x="2219" y="3308"/>
                  </a:lnTo>
                  <a:lnTo>
                    <a:pt x="2198" y="3320"/>
                  </a:lnTo>
                  <a:lnTo>
                    <a:pt x="2179" y="3333"/>
                  </a:lnTo>
                  <a:lnTo>
                    <a:pt x="2160" y="3347"/>
                  </a:lnTo>
                  <a:lnTo>
                    <a:pt x="2139" y="3366"/>
                  </a:lnTo>
                  <a:lnTo>
                    <a:pt x="2120" y="3385"/>
                  </a:lnTo>
                  <a:lnTo>
                    <a:pt x="2102" y="3404"/>
                  </a:lnTo>
                  <a:lnTo>
                    <a:pt x="2085" y="3424"/>
                  </a:lnTo>
                  <a:lnTo>
                    <a:pt x="2070" y="3443"/>
                  </a:lnTo>
                  <a:lnTo>
                    <a:pt x="2055" y="3463"/>
                  </a:lnTo>
                  <a:lnTo>
                    <a:pt x="2043" y="3485"/>
                  </a:lnTo>
                  <a:lnTo>
                    <a:pt x="2032" y="3506"/>
                  </a:lnTo>
                  <a:lnTo>
                    <a:pt x="2022" y="3528"/>
                  </a:lnTo>
                  <a:lnTo>
                    <a:pt x="2012" y="3549"/>
                  </a:lnTo>
                  <a:lnTo>
                    <a:pt x="2004" y="3572"/>
                  </a:lnTo>
                  <a:lnTo>
                    <a:pt x="1998" y="3593"/>
                  </a:lnTo>
                  <a:lnTo>
                    <a:pt x="1993" y="3615"/>
                  </a:lnTo>
                  <a:lnTo>
                    <a:pt x="1989" y="3638"/>
                  </a:lnTo>
                  <a:lnTo>
                    <a:pt x="1986" y="3661"/>
                  </a:lnTo>
                  <a:lnTo>
                    <a:pt x="1985" y="3684"/>
                  </a:lnTo>
                  <a:lnTo>
                    <a:pt x="1984" y="3706"/>
                  </a:lnTo>
                  <a:lnTo>
                    <a:pt x="1985" y="3730"/>
                  </a:lnTo>
                  <a:lnTo>
                    <a:pt x="1987" y="3752"/>
                  </a:lnTo>
                  <a:lnTo>
                    <a:pt x="1990" y="3775"/>
                  </a:lnTo>
                  <a:lnTo>
                    <a:pt x="1994" y="3798"/>
                  </a:lnTo>
                  <a:lnTo>
                    <a:pt x="2000" y="3821"/>
                  </a:lnTo>
                  <a:lnTo>
                    <a:pt x="2006" y="3843"/>
                  </a:lnTo>
                  <a:lnTo>
                    <a:pt x="2014" y="3865"/>
                  </a:lnTo>
                  <a:lnTo>
                    <a:pt x="2024" y="3888"/>
                  </a:lnTo>
                  <a:lnTo>
                    <a:pt x="2033" y="3910"/>
                  </a:lnTo>
                  <a:lnTo>
                    <a:pt x="2044" y="3933"/>
                  </a:lnTo>
                  <a:lnTo>
                    <a:pt x="2056" y="3954"/>
                  </a:lnTo>
                  <a:lnTo>
                    <a:pt x="2070" y="3976"/>
                  </a:lnTo>
                  <a:lnTo>
                    <a:pt x="2084" y="3996"/>
                  </a:lnTo>
                  <a:lnTo>
                    <a:pt x="2099" y="4017"/>
                  </a:lnTo>
                  <a:lnTo>
                    <a:pt x="2117" y="4038"/>
                  </a:lnTo>
                  <a:lnTo>
                    <a:pt x="2133" y="4057"/>
                  </a:lnTo>
                  <a:lnTo>
                    <a:pt x="2151" y="4077"/>
                  </a:lnTo>
                  <a:lnTo>
                    <a:pt x="2170" y="4094"/>
                  </a:lnTo>
                  <a:lnTo>
                    <a:pt x="2188" y="4110"/>
                  </a:lnTo>
                  <a:lnTo>
                    <a:pt x="2207" y="4127"/>
                  </a:lnTo>
                  <a:lnTo>
                    <a:pt x="2227" y="4142"/>
                  </a:lnTo>
                  <a:lnTo>
                    <a:pt x="2247" y="4155"/>
                  </a:lnTo>
                  <a:lnTo>
                    <a:pt x="2268" y="4168"/>
                  </a:lnTo>
                  <a:lnTo>
                    <a:pt x="2289" y="4180"/>
                  </a:lnTo>
                  <a:lnTo>
                    <a:pt x="2310" y="4190"/>
                  </a:lnTo>
                  <a:lnTo>
                    <a:pt x="2332" y="4200"/>
                  </a:lnTo>
                  <a:lnTo>
                    <a:pt x="2353" y="4208"/>
                  </a:lnTo>
                  <a:lnTo>
                    <a:pt x="2376" y="4215"/>
                  </a:lnTo>
                  <a:lnTo>
                    <a:pt x="2398" y="4221"/>
                  </a:lnTo>
                  <a:lnTo>
                    <a:pt x="2421" y="4227"/>
                  </a:lnTo>
                  <a:lnTo>
                    <a:pt x="2443" y="4231"/>
                  </a:lnTo>
                  <a:lnTo>
                    <a:pt x="2466" y="4233"/>
                  </a:lnTo>
                  <a:lnTo>
                    <a:pt x="2489" y="4234"/>
                  </a:lnTo>
                  <a:lnTo>
                    <a:pt x="2512" y="4235"/>
                  </a:lnTo>
                  <a:lnTo>
                    <a:pt x="2535" y="4234"/>
                  </a:lnTo>
                  <a:lnTo>
                    <a:pt x="2558" y="4231"/>
                  </a:lnTo>
                  <a:lnTo>
                    <a:pt x="2581" y="4228"/>
                  </a:lnTo>
                  <a:lnTo>
                    <a:pt x="2604" y="4223"/>
                  </a:lnTo>
                  <a:lnTo>
                    <a:pt x="2628" y="4216"/>
                  </a:lnTo>
                  <a:lnTo>
                    <a:pt x="2650" y="4208"/>
                  </a:lnTo>
                  <a:lnTo>
                    <a:pt x="2673" y="4200"/>
                  </a:lnTo>
                  <a:lnTo>
                    <a:pt x="2696" y="4190"/>
                  </a:lnTo>
                  <a:lnTo>
                    <a:pt x="2719" y="4178"/>
                  </a:lnTo>
                  <a:lnTo>
                    <a:pt x="2741" y="4165"/>
                  </a:lnTo>
                  <a:lnTo>
                    <a:pt x="2762" y="4150"/>
                  </a:lnTo>
                  <a:lnTo>
                    <a:pt x="2785" y="4135"/>
                  </a:lnTo>
                  <a:lnTo>
                    <a:pt x="2806" y="4117"/>
                  </a:lnTo>
                  <a:lnTo>
                    <a:pt x="2824" y="4102"/>
                  </a:lnTo>
                  <a:lnTo>
                    <a:pt x="2840" y="4085"/>
                  </a:lnTo>
                  <a:lnTo>
                    <a:pt x="2855" y="4067"/>
                  </a:lnTo>
                  <a:lnTo>
                    <a:pt x="2870" y="4048"/>
                  </a:lnTo>
                  <a:lnTo>
                    <a:pt x="2884" y="4028"/>
                  </a:lnTo>
                  <a:lnTo>
                    <a:pt x="2896" y="4007"/>
                  </a:lnTo>
                  <a:lnTo>
                    <a:pt x="2907" y="3985"/>
                  </a:lnTo>
                  <a:lnTo>
                    <a:pt x="2918" y="3962"/>
                  </a:lnTo>
                  <a:lnTo>
                    <a:pt x="2927" y="3940"/>
                  </a:lnTo>
                  <a:lnTo>
                    <a:pt x="2934" y="3917"/>
                  </a:lnTo>
                  <a:lnTo>
                    <a:pt x="2940" y="3894"/>
                  </a:lnTo>
                  <a:lnTo>
                    <a:pt x="2945" y="3871"/>
                  </a:lnTo>
                  <a:lnTo>
                    <a:pt x="2948" y="3847"/>
                  </a:lnTo>
                  <a:lnTo>
                    <a:pt x="2950" y="3825"/>
                  </a:lnTo>
                  <a:lnTo>
                    <a:pt x="2951" y="3801"/>
                  </a:lnTo>
                  <a:lnTo>
                    <a:pt x="2949" y="3779"/>
                  </a:lnTo>
                  <a:lnTo>
                    <a:pt x="2954" y="3775"/>
                  </a:lnTo>
                  <a:lnTo>
                    <a:pt x="3048" y="3887"/>
                  </a:lnTo>
                  <a:lnTo>
                    <a:pt x="3294" y="3681"/>
                  </a:lnTo>
                  <a:lnTo>
                    <a:pt x="3204" y="3574"/>
                  </a:lnTo>
                  <a:lnTo>
                    <a:pt x="3080" y="3678"/>
                  </a:lnTo>
                  <a:lnTo>
                    <a:pt x="2640" y="3154"/>
                  </a:lnTo>
                  <a:close/>
                  <a:moveTo>
                    <a:pt x="2253" y="3923"/>
                  </a:moveTo>
                  <a:lnTo>
                    <a:pt x="2243" y="3909"/>
                  </a:lnTo>
                  <a:lnTo>
                    <a:pt x="2233" y="3896"/>
                  </a:lnTo>
                  <a:lnTo>
                    <a:pt x="2223" y="3883"/>
                  </a:lnTo>
                  <a:lnTo>
                    <a:pt x="2213" y="3868"/>
                  </a:lnTo>
                  <a:lnTo>
                    <a:pt x="2205" y="3854"/>
                  </a:lnTo>
                  <a:lnTo>
                    <a:pt x="2197" y="3840"/>
                  </a:lnTo>
                  <a:lnTo>
                    <a:pt x="2190" y="3825"/>
                  </a:lnTo>
                  <a:lnTo>
                    <a:pt x="2183" y="3809"/>
                  </a:lnTo>
                  <a:lnTo>
                    <a:pt x="2177" y="3795"/>
                  </a:lnTo>
                  <a:lnTo>
                    <a:pt x="2171" y="3780"/>
                  </a:lnTo>
                  <a:lnTo>
                    <a:pt x="2165" y="3763"/>
                  </a:lnTo>
                  <a:lnTo>
                    <a:pt x="2161" y="3748"/>
                  </a:lnTo>
                  <a:lnTo>
                    <a:pt x="2158" y="3733"/>
                  </a:lnTo>
                  <a:lnTo>
                    <a:pt x="2155" y="3716"/>
                  </a:lnTo>
                  <a:lnTo>
                    <a:pt x="2153" y="3701"/>
                  </a:lnTo>
                  <a:lnTo>
                    <a:pt x="2152" y="3685"/>
                  </a:lnTo>
                  <a:lnTo>
                    <a:pt x="2152" y="3670"/>
                  </a:lnTo>
                  <a:lnTo>
                    <a:pt x="2152" y="3653"/>
                  </a:lnTo>
                  <a:lnTo>
                    <a:pt x="2154" y="3638"/>
                  </a:lnTo>
                  <a:lnTo>
                    <a:pt x="2156" y="3622"/>
                  </a:lnTo>
                  <a:lnTo>
                    <a:pt x="2159" y="3606"/>
                  </a:lnTo>
                  <a:lnTo>
                    <a:pt x="2163" y="3591"/>
                  </a:lnTo>
                  <a:lnTo>
                    <a:pt x="2170" y="3576"/>
                  </a:lnTo>
                  <a:lnTo>
                    <a:pt x="2176" y="3560"/>
                  </a:lnTo>
                  <a:lnTo>
                    <a:pt x="2183" y="3545"/>
                  </a:lnTo>
                  <a:lnTo>
                    <a:pt x="2191" y="3530"/>
                  </a:lnTo>
                  <a:lnTo>
                    <a:pt x="2200" y="3515"/>
                  </a:lnTo>
                  <a:lnTo>
                    <a:pt x="2210" y="3501"/>
                  </a:lnTo>
                  <a:lnTo>
                    <a:pt x="2222" y="3487"/>
                  </a:lnTo>
                  <a:lnTo>
                    <a:pt x="2235" y="3473"/>
                  </a:lnTo>
                  <a:lnTo>
                    <a:pt x="2249" y="3458"/>
                  </a:lnTo>
                  <a:lnTo>
                    <a:pt x="2264" y="3445"/>
                  </a:lnTo>
                  <a:lnTo>
                    <a:pt x="2276" y="3436"/>
                  </a:lnTo>
                  <a:lnTo>
                    <a:pt x="2287" y="3428"/>
                  </a:lnTo>
                  <a:lnTo>
                    <a:pt x="2300" y="3420"/>
                  </a:lnTo>
                  <a:lnTo>
                    <a:pt x="2312" y="3412"/>
                  </a:lnTo>
                  <a:lnTo>
                    <a:pt x="2326" y="3406"/>
                  </a:lnTo>
                  <a:lnTo>
                    <a:pt x="2339" y="3400"/>
                  </a:lnTo>
                  <a:lnTo>
                    <a:pt x="2353" y="3395"/>
                  </a:lnTo>
                  <a:lnTo>
                    <a:pt x="2368" y="3390"/>
                  </a:lnTo>
                  <a:lnTo>
                    <a:pt x="2382" y="3386"/>
                  </a:lnTo>
                  <a:lnTo>
                    <a:pt x="2396" y="3383"/>
                  </a:lnTo>
                  <a:lnTo>
                    <a:pt x="2411" y="3380"/>
                  </a:lnTo>
                  <a:lnTo>
                    <a:pt x="2427" y="3379"/>
                  </a:lnTo>
                  <a:lnTo>
                    <a:pt x="2442" y="3378"/>
                  </a:lnTo>
                  <a:lnTo>
                    <a:pt x="2457" y="3377"/>
                  </a:lnTo>
                  <a:lnTo>
                    <a:pt x="2473" y="3378"/>
                  </a:lnTo>
                  <a:lnTo>
                    <a:pt x="2489" y="3379"/>
                  </a:lnTo>
                  <a:lnTo>
                    <a:pt x="2504" y="3381"/>
                  </a:lnTo>
                  <a:lnTo>
                    <a:pt x="2521" y="3384"/>
                  </a:lnTo>
                  <a:lnTo>
                    <a:pt x="2536" y="3388"/>
                  </a:lnTo>
                  <a:lnTo>
                    <a:pt x="2552" y="3392"/>
                  </a:lnTo>
                  <a:lnTo>
                    <a:pt x="2568" y="3398"/>
                  </a:lnTo>
                  <a:lnTo>
                    <a:pt x="2584" y="3404"/>
                  </a:lnTo>
                  <a:lnTo>
                    <a:pt x="2599" y="3411"/>
                  </a:lnTo>
                  <a:lnTo>
                    <a:pt x="2615" y="3420"/>
                  </a:lnTo>
                  <a:lnTo>
                    <a:pt x="2631" y="3429"/>
                  </a:lnTo>
                  <a:lnTo>
                    <a:pt x="2646" y="3439"/>
                  </a:lnTo>
                  <a:lnTo>
                    <a:pt x="2661" y="3449"/>
                  </a:lnTo>
                  <a:lnTo>
                    <a:pt x="2677" y="3461"/>
                  </a:lnTo>
                  <a:lnTo>
                    <a:pt x="2691" y="3475"/>
                  </a:lnTo>
                  <a:lnTo>
                    <a:pt x="2705" y="3488"/>
                  </a:lnTo>
                  <a:lnTo>
                    <a:pt x="2720" y="3503"/>
                  </a:lnTo>
                  <a:lnTo>
                    <a:pt x="2734" y="3519"/>
                  </a:lnTo>
                  <a:lnTo>
                    <a:pt x="2747" y="3536"/>
                  </a:lnTo>
                  <a:lnTo>
                    <a:pt x="2759" y="3552"/>
                  </a:lnTo>
                  <a:lnTo>
                    <a:pt x="2771" y="3570"/>
                  </a:lnTo>
                  <a:lnTo>
                    <a:pt x="2781" y="3586"/>
                  </a:lnTo>
                  <a:lnTo>
                    <a:pt x="2790" y="3603"/>
                  </a:lnTo>
                  <a:lnTo>
                    <a:pt x="2798" y="3620"/>
                  </a:lnTo>
                  <a:lnTo>
                    <a:pt x="2805" y="3637"/>
                  </a:lnTo>
                  <a:lnTo>
                    <a:pt x="2812" y="3654"/>
                  </a:lnTo>
                  <a:lnTo>
                    <a:pt x="2818" y="3671"/>
                  </a:lnTo>
                  <a:lnTo>
                    <a:pt x="2822" y="3688"/>
                  </a:lnTo>
                  <a:lnTo>
                    <a:pt x="2826" y="3704"/>
                  </a:lnTo>
                  <a:lnTo>
                    <a:pt x="2828" y="3722"/>
                  </a:lnTo>
                  <a:lnTo>
                    <a:pt x="2830" y="3738"/>
                  </a:lnTo>
                  <a:lnTo>
                    <a:pt x="2831" y="3754"/>
                  </a:lnTo>
                  <a:lnTo>
                    <a:pt x="2832" y="3771"/>
                  </a:lnTo>
                  <a:lnTo>
                    <a:pt x="2831" y="3787"/>
                  </a:lnTo>
                  <a:lnTo>
                    <a:pt x="2830" y="3802"/>
                  </a:lnTo>
                  <a:lnTo>
                    <a:pt x="2828" y="3819"/>
                  </a:lnTo>
                  <a:lnTo>
                    <a:pt x="2825" y="3834"/>
                  </a:lnTo>
                  <a:lnTo>
                    <a:pt x="2821" y="3848"/>
                  </a:lnTo>
                  <a:lnTo>
                    <a:pt x="2816" y="3863"/>
                  </a:lnTo>
                  <a:lnTo>
                    <a:pt x="2811" y="3878"/>
                  </a:lnTo>
                  <a:lnTo>
                    <a:pt x="2806" y="3892"/>
                  </a:lnTo>
                  <a:lnTo>
                    <a:pt x="2800" y="3905"/>
                  </a:lnTo>
                  <a:lnTo>
                    <a:pt x="2793" y="3918"/>
                  </a:lnTo>
                  <a:lnTo>
                    <a:pt x="2785" y="3932"/>
                  </a:lnTo>
                  <a:lnTo>
                    <a:pt x="2777" y="3944"/>
                  </a:lnTo>
                  <a:lnTo>
                    <a:pt x="2769" y="3955"/>
                  </a:lnTo>
                  <a:lnTo>
                    <a:pt x="2759" y="3967"/>
                  </a:lnTo>
                  <a:lnTo>
                    <a:pt x="2749" y="3978"/>
                  </a:lnTo>
                  <a:lnTo>
                    <a:pt x="2739" y="3988"/>
                  </a:lnTo>
                  <a:lnTo>
                    <a:pt x="2728" y="3998"/>
                  </a:lnTo>
                  <a:lnTo>
                    <a:pt x="2711" y="4010"/>
                  </a:lnTo>
                  <a:lnTo>
                    <a:pt x="2696" y="4022"/>
                  </a:lnTo>
                  <a:lnTo>
                    <a:pt x="2680" y="4032"/>
                  </a:lnTo>
                  <a:lnTo>
                    <a:pt x="2663" y="4041"/>
                  </a:lnTo>
                  <a:lnTo>
                    <a:pt x="2648" y="4049"/>
                  </a:lnTo>
                  <a:lnTo>
                    <a:pt x="2632" y="4055"/>
                  </a:lnTo>
                  <a:lnTo>
                    <a:pt x="2615" y="4061"/>
                  </a:lnTo>
                  <a:lnTo>
                    <a:pt x="2599" y="4065"/>
                  </a:lnTo>
                  <a:lnTo>
                    <a:pt x="2584" y="4068"/>
                  </a:lnTo>
                  <a:lnTo>
                    <a:pt x="2568" y="4072"/>
                  </a:lnTo>
                  <a:lnTo>
                    <a:pt x="2551" y="4073"/>
                  </a:lnTo>
                  <a:lnTo>
                    <a:pt x="2535" y="4074"/>
                  </a:lnTo>
                  <a:lnTo>
                    <a:pt x="2520" y="4073"/>
                  </a:lnTo>
                  <a:lnTo>
                    <a:pt x="2503" y="4072"/>
                  </a:lnTo>
                  <a:lnTo>
                    <a:pt x="2488" y="4069"/>
                  </a:lnTo>
                  <a:lnTo>
                    <a:pt x="2473" y="4066"/>
                  </a:lnTo>
                  <a:lnTo>
                    <a:pt x="2456" y="4062"/>
                  </a:lnTo>
                  <a:lnTo>
                    <a:pt x="2441" y="4057"/>
                  </a:lnTo>
                  <a:lnTo>
                    <a:pt x="2427" y="4052"/>
                  </a:lnTo>
                  <a:lnTo>
                    <a:pt x="2411" y="4046"/>
                  </a:lnTo>
                  <a:lnTo>
                    <a:pt x="2397" y="4039"/>
                  </a:lnTo>
                  <a:lnTo>
                    <a:pt x="2382" y="4032"/>
                  </a:lnTo>
                  <a:lnTo>
                    <a:pt x="2368" y="4023"/>
                  </a:lnTo>
                  <a:lnTo>
                    <a:pt x="2354" y="4014"/>
                  </a:lnTo>
                  <a:lnTo>
                    <a:pt x="2340" y="4004"/>
                  </a:lnTo>
                  <a:lnTo>
                    <a:pt x="2327" y="3994"/>
                  </a:lnTo>
                  <a:lnTo>
                    <a:pt x="2313" y="3984"/>
                  </a:lnTo>
                  <a:lnTo>
                    <a:pt x="2301" y="3973"/>
                  </a:lnTo>
                  <a:lnTo>
                    <a:pt x="2289" y="3960"/>
                  </a:lnTo>
                  <a:lnTo>
                    <a:pt x="2277" y="3948"/>
                  </a:lnTo>
                  <a:lnTo>
                    <a:pt x="2264" y="3936"/>
                  </a:lnTo>
                  <a:lnTo>
                    <a:pt x="2253" y="3923"/>
                  </a:lnTo>
                  <a:close/>
                  <a:moveTo>
                    <a:pt x="3413" y="3400"/>
                  </a:moveTo>
                  <a:lnTo>
                    <a:pt x="3300" y="3517"/>
                  </a:lnTo>
                  <a:lnTo>
                    <a:pt x="3401" y="3614"/>
                  </a:lnTo>
                  <a:lnTo>
                    <a:pt x="3632" y="3376"/>
                  </a:lnTo>
                  <a:lnTo>
                    <a:pt x="3533" y="3280"/>
                  </a:lnTo>
                  <a:lnTo>
                    <a:pt x="3536" y="3277"/>
                  </a:lnTo>
                  <a:lnTo>
                    <a:pt x="3559" y="3280"/>
                  </a:lnTo>
                  <a:lnTo>
                    <a:pt x="3584" y="3282"/>
                  </a:lnTo>
                  <a:lnTo>
                    <a:pt x="3607" y="3282"/>
                  </a:lnTo>
                  <a:lnTo>
                    <a:pt x="3631" y="3280"/>
                  </a:lnTo>
                  <a:lnTo>
                    <a:pt x="3654" y="3277"/>
                  </a:lnTo>
                  <a:lnTo>
                    <a:pt x="3677" y="3272"/>
                  </a:lnTo>
                  <a:lnTo>
                    <a:pt x="3699" y="3266"/>
                  </a:lnTo>
                  <a:lnTo>
                    <a:pt x="3721" y="3258"/>
                  </a:lnTo>
                  <a:lnTo>
                    <a:pt x="3742" y="3249"/>
                  </a:lnTo>
                  <a:lnTo>
                    <a:pt x="3763" y="3239"/>
                  </a:lnTo>
                  <a:lnTo>
                    <a:pt x="3783" y="3227"/>
                  </a:lnTo>
                  <a:lnTo>
                    <a:pt x="3803" y="3215"/>
                  </a:lnTo>
                  <a:lnTo>
                    <a:pt x="3823" y="3200"/>
                  </a:lnTo>
                  <a:lnTo>
                    <a:pt x="3841" y="3185"/>
                  </a:lnTo>
                  <a:lnTo>
                    <a:pt x="3859" y="3170"/>
                  </a:lnTo>
                  <a:lnTo>
                    <a:pt x="3877" y="3152"/>
                  </a:lnTo>
                  <a:lnTo>
                    <a:pt x="3896" y="3132"/>
                  </a:lnTo>
                  <a:lnTo>
                    <a:pt x="3913" y="3111"/>
                  </a:lnTo>
                  <a:lnTo>
                    <a:pt x="3929" y="3090"/>
                  </a:lnTo>
                  <a:lnTo>
                    <a:pt x="3944" y="3069"/>
                  </a:lnTo>
                  <a:lnTo>
                    <a:pt x="3957" y="3047"/>
                  </a:lnTo>
                  <a:lnTo>
                    <a:pt x="3968" y="3025"/>
                  </a:lnTo>
                  <a:lnTo>
                    <a:pt x="3980" y="3003"/>
                  </a:lnTo>
                  <a:lnTo>
                    <a:pt x="3989" y="2980"/>
                  </a:lnTo>
                  <a:lnTo>
                    <a:pt x="3997" y="2957"/>
                  </a:lnTo>
                  <a:lnTo>
                    <a:pt x="4003" y="2935"/>
                  </a:lnTo>
                  <a:lnTo>
                    <a:pt x="4009" y="2913"/>
                  </a:lnTo>
                  <a:lnTo>
                    <a:pt x="4013" y="2889"/>
                  </a:lnTo>
                  <a:lnTo>
                    <a:pt x="4016" y="2867"/>
                  </a:lnTo>
                  <a:lnTo>
                    <a:pt x="4018" y="2843"/>
                  </a:lnTo>
                  <a:lnTo>
                    <a:pt x="4018" y="2820"/>
                  </a:lnTo>
                  <a:lnTo>
                    <a:pt x="4018" y="2797"/>
                  </a:lnTo>
                  <a:lnTo>
                    <a:pt x="4016" y="2774"/>
                  </a:lnTo>
                  <a:lnTo>
                    <a:pt x="4013" y="2751"/>
                  </a:lnTo>
                  <a:lnTo>
                    <a:pt x="4009" y="2729"/>
                  </a:lnTo>
                  <a:lnTo>
                    <a:pt x="4004" y="2705"/>
                  </a:lnTo>
                  <a:lnTo>
                    <a:pt x="3997" y="2683"/>
                  </a:lnTo>
                  <a:lnTo>
                    <a:pt x="3990" y="2662"/>
                  </a:lnTo>
                  <a:lnTo>
                    <a:pt x="3981" y="2639"/>
                  </a:lnTo>
                  <a:lnTo>
                    <a:pt x="3971" y="2618"/>
                  </a:lnTo>
                  <a:lnTo>
                    <a:pt x="3959" y="2596"/>
                  </a:lnTo>
                  <a:lnTo>
                    <a:pt x="3948" y="2575"/>
                  </a:lnTo>
                  <a:lnTo>
                    <a:pt x="3935" y="2554"/>
                  </a:lnTo>
                  <a:lnTo>
                    <a:pt x="3921" y="2534"/>
                  </a:lnTo>
                  <a:lnTo>
                    <a:pt x="3905" y="2514"/>
                  </a:lnTo>
                  <a:lnTo>
                    <a:pt x="3889" y="2494"/>
                  </a:lnTo>
                  <a:lnTo>
                    <a:pt x="3872" y="2475"/>
                  </a:lnTo>
                  <a:lnTo>
                    <a:pt x="3852" y="2456"/>
                  </a:lnTo>
                  <a:lnTo>
                    <a:pt x="3834" y="2438"/>
                  </a:lnTo>
                  <a:lnTo>
                    <a:pt x="3813" y="2422"/>
                  </a:lnTo>
                  <a:lnTo>
                    <a:pt x="3793" y="2407"/>
                  </a:lnTo>
                  <a:lnTo>
                    <a:pt x="3773" y="2391"/>
                  </a:lnTo>
                  <a:lnTo>
                    <a:pt x="3752" y="2378"/>
                  </a:lnTo>
                  <a:lnTo>
                    <a:pt x="3731" y="2366"/>
                  </a:lnTo>
                  <a:lnTo>
                    <a:pt x="3709" y="2353"/>
                  </a:lnTo>
                  <a:lnTo>
                    <a:pt x="3687" y="2343"/>
                  </a:lnTo>
                  <a:lnTo>
                    <a:pt x="3664" y="2334"/>
                  </a:lnTo>
                  <a:lnTo>
                    <a:pt x="3643" y="2326"/>
                  </a:lnTo>
                  <a:lnTo>
                    <a:pt x="3620" y="2319"/>
                  </a:lnTo>
                  <a:lnTo>
                    <a:pt x="3597" y="2314"/>
                  </a:lnTo>
                  <a:lnTo>
                    <a:pt x="3575" y="2309"/>
                  </a:lnTo>
                  <a:lnTo>
                    <a:pt x="3551" y="2304"/>
                  </a:lnTo>
                  <a:lnTo>
                    <a:pt x="3528" y="2302"/>
                  </a:lnTo>
                  <a:lnTo>
                    <a:pt x="3505" y="2301"/>
                  </a:lnTo>
                  <a:lnTo>
                    <a:pt x="3482" y="2301"/>
                  </a:lnTo>
                  <a:lnTo>
                    <a:pt x="3458" y="2302"/>
                  </a:lnTo>
                  <a:lnTo>
                    <a:pt x="3436" y="2306"/>
                  </a:lnTo>
                  <a:lnTo>
                    <a:pt x="3412" y="2309"/>
                  </a:lnTo>
                  <a:lnTo>
                    <a:pt x="3390" y="2314"/>
                  </a:lnTo>
                  <a:lnTo>
                    <a:pt x="3366" y="2320"/>
                  </a:lnTo>
                  <a:lnTo>
                    <a:pt x="3344" y="2328"/>
                  </a:lnTo>
                  <a:lnTo>
                    <a:pt x="3322" y="2336"/>
                  </a:lnTo>
                  <a:lnTo>
                    <a:pt x="3300" y="2346"/>
                  </a:lnTo>
                  <a:lnTo>
                    <a:pt x="3278" y="2358"/>
                  </a:lnTo>
                  <a:lnTo>
                    <a:pt x="3256" y="2371"/>
                  </a:lnTo>
                  <a:lnTo>
                    <a:pt x="3235" y="2384"/>
                  </a:lnTo>
                  <a:lnTo>
                    <a:pt x="3214" y="2399"/>
                  </a:lnTo>
                  <a:lnTo>
                    <a:pt x="3193" y="2417"/>
                  </a:lnTo>
                  <a:lnTo>
                    <a:pt x="3174" y="2434"/>
                  </a:lnTo>
                  <a:lnTo>
                    <a:pt x="3154" y="2453"/>
                  </a:lnTo>
                  <a:lnTo>
                    <a:pt x="3139" y="2471"/>
                  </a:lnTo>
                  <a:lnTo>
                    <a:pt x="3125" y="2487"/>
                  </a:lnTo>
                  <a:lnTo>
                    <a:pt x="3112" y="2505"/>
                  </a:lnTo>
                  <a:lnTo>
                    <a:pt x="3100" y="2524"/>
                  </a:lnTo>
                  <a:lnTo>
                    <a:pt x="3090" y="2543"/>
                  </a:lnTo>
                  <a:lnTo>
                    <a:pt x="3080" y="2564"/>
                  </a:lnTo>
                  <a:lnTo>
                    <a:pt x="3072" y="2584"/>
                  </a:lnTo>
                  <a:lnTo>
                    <a:pt x="3064" y="2605"/>
                  </a:lnTo>
                  <a:lnTo>
                    <a:pt x="3057" y="2627"/>
                  </a:lnTo>
                  <a:lnTo>
                    <a:pt x="3052" y="2649"/>
                  </a:lnTo>
                  <a:lnTo>
                    <a:pt x="3048" y="2673"/>
                  </a:lnTo>
                  <a:lnTo>
                    <a:pt x="3045" y="2696"/>
                  </a:lnTo>
                  <a:lnTo>
                    <a:pt x="3043" y="2720"/>
                  </a:lnTo>
                  <a:lnTo>
                    <a:pt x="3042" y="2744"/>
                  </a:lnTo>
                  <a:lnTo>
                    <a:pt x="3042" y="2769"/>
                  </a:lnTo>
                  <a:lnTo>
                    <a:pt x="3043" y="2793"/>
                  </a:lnTo>
                  <a:lnTo>
                    <a:pt x="2556" y="2323"/>
                  </a:lnTo>
                  <a:lnTo>
                    <a:pt x="2319" y="2569"/>
                  </a:lnTo>
                  <a:lnTo>
                    <a:pt x="2419" y="2666"/>
                  </a:lnTo>
                  <a:lnTo>
                    <a:pt x="2532" y="2548"/>
                  </a:lnTo>
                  <a:lnTo>
                    <a:pt x="3413" y="3400"/>
                  </a:lnTo>
                  <a:close/>
                  <a:moveTo>
                    <a:pt x="3250" y="2559"/>
                  </a:moveTo>
                  <a:lnTo>
                    <a:pt x="3261" y="2547"/>
                  </a:lnTo>
                  <a:lnTo>
                    <a:pt x="3275" y="2536"/>
                  </a:lnTo>
                  <a:lnTo>
                    <a:pt x="3287" y="2527"/>
                  </a:lnTo>
                  <a:lnTo>
                    <a:pt x="3300" y="2518"/>
                  </a:lnTo>
                  <a:lnTo>
                    <a:pt x="3314" y="2510"/>
                  </a:lnTo>
                  <a:lnTo>
                    <a:pt x="3329" y="2502"/>
                  </a:lnTo>
                  <a:lnTo>
                    <a:pt x="3343" y="2496"/>
                  </a:lnTo>
                  <a:lnTo>
                    <a:pt x="3358" y="2491"/>
                  </a:lnTo>
                  <a:lnTo>
                    <a:pt x="3374" y="2486"/>
                  </a:lnTo>
                  <a:lnTo>
                    <a:pt x="3389" y="2483"/>
                  </a:lnTo>
                  <a:lnTo>
                    <a:pt x="3405" y="2480"/>
                  </a:lnTo>
                  <a:lnTo>
                    <a:pt x="3421" y="2478"/>
                  </a:lnTo>
                  <a:lnTo>
                    <a:pt x="3437" y="2476"/>
                  </a:lnTo>
                  <a:lnTo>
                    <a:pt x="3453" y="2476"/>
                  </a:lnTo>
                  <a:lnTo>
                    <a:pt x="3470" y="2476"/>
                  </a:lnTo>
                  <a:lnTo>
                    <a:pt x="3486" y="2477"/>
                  </a:lnTo>
                  <a:lnTo>
                    <a:pt x="3502" y="2479"/>
                  </a:lnTo>
                  <a:lnTo>
                    <a:pt x="3520" y="2481"/>
                  </a:lnTo>
                  <a:lnTo>
                    <a:pt x="3536" y="2484"/>
                  </a:lnTo>
                  <a:lnTo>
                    <a:pt x="3552" y="2488"/>
                  </a:lnTo>
                  <a:lnTo>
                    <a:pt x="3568" y="2492"/>
                  </a:lnTo>
                  <a:lnTo>
                    <a:pt x="3584" y="2497"/>
                  </a:lnTo>
                  <a:lnTo>
                    <a:pt x="3600" y="2503"/>
                  </a:lnTo>
                  <a:lnTo>
                    <a:pt x="3615" y="2510"/>
                  </a:lnTo>
                  <a:lnTo>
                    <a:pt x="3631" y="2518"/>
                  </a:lnTo>
                  <a:lnTo>
                    <a:pt x="3646" y="2525"/>
                  </a:lnTo>
                  <a:lnTo>
                    <a:pt x="3660" y="2534"/>
                  </a:lnTo>
                  <a:lnTo>
                    <a:pt x="3676" y="2543"/>
                  </a:lnTo>
                  <a:lnTo>
                    <a:pt x="3689" y="2552"/>
                  </a:lnTo>
                  <a:lnTo>
                    <a:pt x="3702" y="2563"/>
                  </a:lnTo>
                  <a:lnTo>
                    <a:pt x="3715" y="2574"/>
                  </a:lnTo>
                  <a:lnTo>
                    <a:pt x="3728" y="2585"/>
                  </a:lnTo>
                  <a:lnTo>
                    <a:pt x="3740" y="2597"/>
                  </a:lnTo>
                  <a:lnTo>
                    <a:pt x="3752" y="2610"/>
                  </a:lnTo>
                  <a:lnTo>
                    <a:pt x="3762" y="2623"/>
                  </a:lnTo>
                  <a:lnTo>
                    <a:pt x="3774" y="2635"/>
                  </a:lnTo>
                  <a:lnTo>
                    <a:pt x="3784" y="2649"/>
                  </a:lnTo>
                  <a:lnTo>
                    <a:pt x="3793" y="2663"/>
                  </a:lnTo>
                  <a:lnTo>
                    <a:pt x="3802" y="2676"/>
                  </a:lnTo>
                  <a:lnTo>
                    <a:pt x="3811" y="2690"/>
                  </a:lnTo>
                  <a:lnTo>
                    <a:pt x="3818" y="2704"/>
                  </a:lnTo>
                  <a:lnTo>
                    <a:pt x="3826" y="2720"/>
                  </a:lnTo>
                  <a:lnTo>
                    <a:pt x="3833" y="2734"/>
                  </a:lnTo>
                  <a:lnTo>
                    <a:pt x="3838" y="2749"/>
                  </a:lnTo>
                  <a:lnTo>
                    <a:pt x="3843" y="2765"/>
                  </a:lnTo>
                  <a:lnTo>
                    <a:pt x="3848" y="2780"/>
                  </a:lnTo>
                  <a:lnTo>
                    <a:pt x="3851" y="2795"/>
                  </a:lnTo>
                  <a:lnTo>
                    <a:pt x="3854" y="2811"/>
                  </a:lnTo>
                  <a:lnTo>
                    <a:pt x="3856" y="2826"/>
                  </a:lnTo>
                  <a:lnTo>
                    <a:pt x="3857" y="2842"/>
                  </a:lnTo>
                  <a:lnTo>
                    <a:pt x="3857" y="2857"/>
                  </a:lnTo>
                  <a:lnTo>
                    <a:pt x="3857" y="2874"/>
                  </a:lnTo>
                  <a:lnTo>
                    <a:pt x="3855" y="2889"/>
                  </a:lnTo>
                  <a:lnTo>
                    <a:pt x="3853" y="2905"/>
                  </a:lnTo>
                  <a:lnTo>
                    <a:pt x="3849" y="2921"/>
                  </a:lnTo>
                  <a:lnTo>
                    <a:pt x="3845" y="2936"/>
                  </a:lnTo>
                  <a:lnTo>
                    <a:pt x="3839" y="2952"/>
                  </a:lnTo>
                  <a:lnTo>
                    <a:pt x="3833" y="2968"/>
                  </a:lnTo>
                  <a:lnTo>
                    <a:pt x="3825" y="2984"/>
                  </a:lnTo>
                  <a:lnTo>
                    <a:pt x="3816" y="2999"/>
                  </a:lnTo>
                  <a:lnTo>
                    <a:pt x="3806" y="3015"/>
                  </a:lnTo>
                  <a:lnTo>
                    <a:pt x="3795" y="3030"/>
                  </a:lnTo>
                  <a:lnTo>
                    <a:pt x="3783" y="3044"/>
                  </a:lnTo>
                  <a:lnTo>
                    <a:pt x="3768" y="3059"/>
                  </a:lnTo>
                  <a:lnTo>
                    <a:pt x="3754" y="3074"/>
                  </a:lnTo>
                  <a:lnTo>
                    <a:pt x="3739" y="3088"/>
                  </a:lnTo>
                  <a:lnTo>
                    <a:pt x="3724" y="3100"/>
                  </a:lnTo>
                  <a:lnTo>
                    <a:pt x="3708" y="3111"/>
                  </a:lnTo>
                  <a:lnTo>
                    <a:pt x="3692" y="3122"/>
                  </a:lnTo>
                  <a:lnTo>
                    <a:pt x="3677" y="3130"/>
                  </a:lnTo>
                  <a:lnTo>
                    <a:pt x="3660" y="3138"/>
                  </a:lnTo>
                  <a:lnTo>
                    <a:pt x="3645" y="3145"/>
                  </a:lnTo>
                  <a:lnTo>
                    <a:pt x="3629" y="3151"/>
                  </a:lnTo>
                  <a:lnTo>
                    <a:pt x="3612" y="3156"/>
                  </a:lnTo>
                  <a:lnTo>
                    <a:pt x="3596" y="3159"/>
                  </a:lnTo>
                  <a:lnTo>
                    <a:pt x="3580" y="3162"/>
                  </a:lnTo>
                  <a:lnTo>
                    <a:pt x="3563" y="3165"/>
                  </a:lnTo>
                  <a:lnTo>
                    <a:pt x="3548" y="3166"/>
                  </a:lnTo>
                  <a:lnTo>
                    <a:pt x="3532" y="3166"/>
                  </a:lnTo>
                  <a:lnTo>
                    <a:pt x="3515" y="3165"/>
                  </a:lnTo>
                  <a:lnTo>
                    <a:pt x="3499" y="3164"/>
                  </a:lnTo>
                  <a:lnTo>
                    <a:pt x="3484" y="3160"/>
                  </a:lnTo>
                  <a:lnTo>
                    <a:pt x="3467" y="3157"/>
                  </a:lnTo>
                  <a:lnTo>
                    <a:pt x="3452" y="3153"/>
                  </a:lnTo>
                  <a:lnTo>
                    <a:pt x="3436" y="3148"/>
                  </a:lnTo>
                  <a:lnTo>
                    <a:pt x="3421" y="3143"/>
                  </a:lnTo>
                  <a:lnTo>
                    <a:pt x="3405" y="3137"/>
                  </a:lnTo>
                  <a:lnTo>
                    <a:pt x="3390" y="3130"/>
                  </a:lnTo>
                  <a:lnTo>
                    <a:pt x="3376" y="3122"/>
                  </a:lnTo>
                  <a:lnTo>
                    <a:pt x="3360" y="3114"/>
                  </a:lnTo>
                  <a:lnTo>
                    <a:pt x="3346" y="3104"/>
                  </a:lnTo>
                  <a:lnTo>
                    <a:pt x="3333" y="3095"/>
                  </a:lnTo>
                  <a:lnTo>
                    <a:pt x="3319" y="3085"/>
                  </a:lnTo>
                  <a:lnTo>
                    <a:pt x="3305" y="3074"/>
                  </a:lnTo>
                  <a:lnTo>
                    <a:pt x="3292" y="3063"/>
                  </a:lnTo>
                  <a:lnTo>
                    <a:pt x="3280" y="3050"/>
                  </a:lnTo>
                  <a:lnTo>
                    <a:pt x="3264" y="3035"/>
                  </a:lnTo>
                  <a:lnTo>
                    <a:pt x="3250" y="3020"/>
                  </a:lnTo>
                  <a:lnTo>
                    <a:pt x="3238" y="3004"/>
                  </a:lnTo>
                  <a:lnTo>
                    <a:pt x="3226" y="2988"/>
                  </a:lnTo>
                  <a:lnTo>
                    <a:pt x="3215" y="2972"/>
                  </a:lnTo>
                  <a:lnTo>
                    <a:pt x="3206" y="2955"/>
                  </a:lnTo>
                  <a:lnTo>
                    <a:pt x="3197" y="2939"/>
                  </a:lnTo>
                  <a:lnTo>
                    <a:pt x="3190" y="2922"/>
                  </a:lnTo>
                  <a:lnTo>
                    <a:pt x="3183" y="2905"/>
                  </a:lnTo>
                  <a:lnTo>
                    <a:pt x="3178" y="2888"/>
                  </a:lnTo>
                  <a:lnTo>
                    <a:pt x="3173" y="2872"/>
                  </a:lnTo>
                  <a:lnTo>
                    <a:pt x="3169" y="2854"/>
                  </a:lnTo>
                  <a:lnTo>
                    <a:pt x="3165" y="2837"/>
                  </a:lnTo>
                  <a:lnTo>
                    <a:pt x="3163" y="2821"/>
                  </a:lnTo>
                  <a:lnTo>
                    <a:pt x="3162" y="2803"/>
                  </a:lnTo>
                  <a:lnTo>
                    <a:pt x="3162" y="2787"/>
                  </a:lnTo>
                  <a:lnTo>
                    <a:pt x="3162" y="2770"/>
                  </a:lnTo>
                  <a:lnTo>
                    <a:pt x="3163" y="2753"/>
                  </a:lnTo>
                  <a:lnTo>
                    <a:pt x="3165" y="2737"/>
                  </a:lnTo>
                  <a:lnTo>
                    <a:pt x="3169" y="2722"/>
                  </a:lnTo>
                  <a:lnTo>
                    <a:pt x="3172" y="2705"/>
                  </a:lnTo>
                  <a:lnTo>
                    <a:pt x="3176" y="2690"/>
                  </a:lnTo>
                  <a:lnTo>
                    <a:pt x="3180" y="2675"/>
                  </a:lnTo>
                  <a:lnTo>
                    <a:pt x="3186" y="2661"/>
                  </a:lnTo>
                  <a:lnTo>
                    <a:pt x="3192" y="2646"/>
                  </a:lnTo>
                  <a:lnTo>
                    <a:pt x="3198" y="2632"/>
                  </a:lnTo>
                  <a:lnTo>
                    <a:pt x="3205" y="2619"/>
                  </a:lnTo>
                  <a:lnTo>
                    <a:pt x="3213" y="2605"/>
                  </a:lnTo>
                  <a:lnTo>
                    <a:pt x="3222" y="2593"/>
                  </a:lnTo>
                  <a:lnTo>
                    <a:pt x="3231" y="2581"/>
                  </a:lnTo>
                  <a:lnTo>
                    <a:pt x="3240" y="2569"/>
                  </a:lnTo>
                  <a:lnTo>
                    <a:pt x="3250" y="2559"/>
                  </a:lnTo>
                  <a:close/>
                  <a:moveTo>
                    <a:pt x="4174" y="1443"/>
                  </a:moveTo>
                  <a:lnTo>
                    <a:pt x="4264" y="1309"/>
                  </a:lnTo>
                  <a:lnTo>
                    <a:pt x="4149" y="1231"/>
                  </a:lnTo>
                  <a:lnTo>
                    <a:pt x="3970" y="1497"/>
                  </a:lnTo>
                  <a:lnTo>
                    <a:pt x="4091" y="1579"/>
                  </a:lnTo>
                  <a:lnTo>
                    <a:pt x="4087" y="1584"/>
                  </a:lnTo>
                  <a:lnTo>
                    <a:pt x="4064" y="1585"/>
                  </a:lnTo>
                  <a:lnTo>
                    <a:pt x="4043" y="1588"/>
                  </a:lnTo>
                  <a:lnTo>
                    <a:pt x="4020" y="1592"/>
                  </a:lnTo>
                  <a:lnTo>
                    <a:pt x="3997" y="1598"/>
                  </a:lnTo>
                  <a:lnTo>
                    <a:pt x="3975" y="1606"/>
                  </a:lnTo>
                  <a:lnTo>
                    <a:pt x="3952" y="1614"/>
                  </a:lnTo>
                  <a:lnTo>
                    <a:pt x="3930" y="1624"/>
                  </a:lnTo>
                  <a:lnTo>
                    <a:pt x="3908" y="1635"/>
                  </a:lnTo>
                  <a:lnTo>
                    <a:pt x="3887" y="1647"/>
                  </a:lnTo>
                  <a:lnTo>
                    <a:pt x="3866" y="1662"/>
                  </a:lnTo>
                  <a:lnTo>
                    <a:pt x="3847" y="1676"/>
                  </a:lnTo>
                  <a:lnTo>
                    <a:pt x="3829" y="1691"/>
                  </a:lnTo>
                  <a:lnTo>
                    <a:pt x="3810" y="1708"/>
                  </a:lnTo>
                  <a:lnTo>
                    <a:pt x="3794" y="1725"/>
                  </a:lnTo>
                  <a:lnTo>
                    <a:pt x="3780" y="1743"/>
                  </a:lnTo>
                  <a:lnTo>
                    <a:pt x="3765" y="1762"/>
                  </a:lnTo>
                  <a:lnTo>
                    <a:pt x="3751" y="1785"/>
                  </a:lnTo>
                  <a:lnTo>
                    <a:pt x="3737" y="1809"/>
                  </a:lnTo>
                  <a:lnTo>
                    <a:pt x="3726" y="1832"/>
                  </a:lnTo>
                  <a:lnTo>
                    <a:pt x="3714" y="1856"/>
                  </a:lnTo>
                  <a:lnTo>
                    <a:pt x="3705" y="1879"/>
                  </a:lnTo>
                  <a:lnTo>
                    <a:pt x="3697" y="1903"/>
                  </a:lnTo>
                  <a:lnTo>
                    <a:pt x="3691" y="1926"/>
                  </a:lnTo>
                  <a:lnTo>
                    <a:pt x="3686" y="1949"/>
                  </a:lnTo>
                  <a:lnTo>
                    <a:pt x="3682" y="1973"/>
                  </a:lnTo>
                  <a:lnTo>
                    <a:pt x="3679" y="1996"/>
                  </a:lnTo>
                  <a:lnTo>
                    <a:pt x="3678" y="2020"/>
                  </a:lnTo>
                  <a:lnTo>
                    <a:pt x="3678" y="2042"/>
                  </a:lnTo>
                  <a:lnTo>
                    <a:pt x="3679" y="2066"/>
                  </a:lnTo>
                  <a:lnTo>
                    <a:pt x="3681" y="2088"/>
                  </a:lnTo>
                  <a:lnTo>
                    <a:pt x="3685" y="2111"/>
                  </a:lnTo>
                  <a:lnTo>
                    <a:pt x="3690" y="2133"/>
                  </a:lnTo>
                  <a:lnTo>
                    <a:pt x="3696" y="2156"/>
                  </a:lnTo>
                  <a:lnTo>
                    <a:pt x="3702" y="2177"/>
                  </a:lnTo>
                  <a:lnTo>
                    <a:pt x="3710" y="2198"/>
                  </a:lnTo>
                  <a:lnTo>
                    <a:pt x="3721" y="2220"/>
                  </a:lnTo>
                  <a:lnTo>
                    <a:pt x="3731" y="2240"/>
                  </a:lnTo>
                  <a:lnTo>
                    <a:pt x="3742" y="2261"/>
                  </a:lnTo>
                  <a:lnTo>
                    <a:pt x="3755" y="2281"/>
                  </a:lnTo>
                  <a:lnTo>
                    <a:pt x="3768" y="2300"/>
                  </a:lnTo>
                  <a:lnTo>
                    <a:pt x="3783" y="2320"/>
                  </a:lnTo>
                  <a:lnTo>
                    <a:pt x="3799" y="2338"/>
                  </a:lnTo>
                  <a:lnTo>
                    <a:pt x="3815" y="2355"/>
                  </a:lnTo>
                  <a:lnTo>
                    <a:pt x="3834" y="2374"/>
                  </a:lnTo>
                  <a:lnTo>
                    <a:pt x="3852" y="2390"/>
                  </a:lnTo>
                  <a:lnTo>
                    <a:pt x="3872" y="2407"/>
                  </a:lnTo>
                  <a:lnTo>
                    <a:pt x="3892" y="2423"/>
                  </a:lnTo>
                  <a:lnTo>
                    <a:pt x="3913" y="2437"/>
                  </a:lnTo>
                  <a:lnTo>
                    <a:pt x="3936" y="2451"/>
                  </a:lnTo>
                  <a:lnTo>
                    <a:pt x="3958" y="2465"/>
                  </a:lnTo>
                  <a:lnTo>
                    <a:pt x="3981" y="2477"/>
                  </a:lnTo>
                  <a:lnTo>
                    <a:pt x="4003" y="2488"/>
                  </a:lnTo>
                  <a:lnTo>
                    <a:pt x="4026" y="2498"/>
                  </a:lnTo>
                  <a:lnTo>
                    <a:pt x="4049" y="2506"/>
                  </a:lnTo>
                  <a:lnTo>
                    <a:pt x="4073" y="2515"/>
                  </a:lnTo>
                  <a:lnTo>
                    <a:pt x="4096" y="2521"/>
                  </a:lnTo>
                  <a:lnTo>
                    <a:pt x="4118" y="2526"/>
                  </a:lnTo>
                  <a:lnTo>
                    <a:pt x="4142" y="2531"/>
                  </a:lnTo>
                  <a:lnTo>
                    <a:pt x="4165" y="2534"/>
                  </a:lnTo>
                  <a:lnTo>
                    <a:pt x="4189" y="2536"/>
                  </a:lnTo>
                  <a:lnTo>
                    <a:pt x="4212" y="2537"/>
                  </a:lnTo>
                  <a:lnTo>
                    <a:pt x="4236" y="2536"/>
                  </a:lnTo>
                  <a:lnTo>
                    <a:pt x="4258" y="2535"/>
                  </a:lnTo>
                  <a:lnTo>
                    <a:pt x="4282" y="2532"/>
                  </a:lnTo>
                  <a:lnTo>
                    <a:pt x="4304" y="2529"/>
                  </a:lnTo>
                  <a:lnTo>
                    <a:pt x="4327" y="2524"/>
                  </a:lnTo>
                  <a:lnTo>
                    <a:pt x="4348" y="2518"/>
                  </a:lnTo>
                  <a:lnTo>
                    <a:pt x="4371" y="2510"/>
                  </a:lnTo>
                  <a:lnTo>
                    <a:pt x="4392" y="2501"/>
                  </a:lnTo>
                  <a:lnTo>
                    <a:pt x="4413" y="2491"/>
                  </a:lnTo>
                  <a:lnTo>
                    <a:pt x="4434" y="2480"/>
                  </a:lnTo>
                  <a:lnTo>
                    <a:pt x="4454" y="2468"/>
                  </a:lnTo>
                  <a:lnTo>
                    <a:pt x="4475" y="2454"/>
                  </a:lnTo>
                  <a:lnTo>
                    <a:pt x="4494" y="2440"/>
                  </a:lnTo>
                  <a:lnTo>
                    <a:pt x="4512" y="2424"/>
                  </a:lnTo>
                  <a:lnTo>
                    <a:pt x="4532" y="2407"/>
                  </a:lnTo>
                  <a:lnTo>
                    <a:pt x="4549" y="2387"/>
                  </a:lnTo>
                  <a:lnTo>
                    <a:pt x="4566" y="2368"/>
                  </a:lnTo>
                  <a:lnTo>
                    <a:pt x="4583" y="2346"/>
                  </a:lnTo>
                  <a:lnTo>
                    <a:pt x="4599" y="2324"/>
                  </a:lnTo>
                  <a:lnTo>
                    <a:pt x="4611" y="2304"/>
                  </a:lnTo>
                  <a:lnTo>
                    <a:pt x="4623" y="2283"/>
                  </a:lnTo>
                  <a:lnTo>
                    <a:pt x="4633" y="2262"/>
                  </a:lnTo>
                  <a:lnTo>
                    <a:pt x="4641" y="2239"/>
                  </a:lnTo>
                  <a:lnTo>
                    <a:pt x="4648" y="2217"/>
                  </a:lnTo>
                  <a:lnTo>
                    <a:pt x="4655" y="2193"/>
                  </a:lnTo>
                  <a:lnTo>
                    <a:pt x="4659" y="2169"/>
                  </a:lnTo>
                  <a:lnTo>
                    <a:pt x="4663" y="2144"/>
                  </a:lnTo>
                  <a:lnTo>
                    <a:pt x="4665" y="2121"/>
                  </a:lnTo>
                  <a:lnTo>
                    <a:pt x="4666" y="2096"/>
                  </a:lnTo>
                  <a:lnTo>
                    <a:pt x="4666" y="2072"/>
                  </a:lnTo>
                  <a:lnTo>
                    <a:pt x="4664" y="2048"/>
                  </a:lnTo>
                  <a:lnTo>
                    <a:pt x="4661" y="2025"/>
                  </a:lnTo>
                  <a:lnTo>
                    <a:pt x="4657" y="2002"/>
                  </a:lnTo>
                  <a:lnTo>
                    <a:pt x="4651" y="1980"/>
                  </a:lnTo>
                  <a:lnTo>
                    <a:pt x="4644" y="1960"/>
                  </a:lnTo>
                  <a:lnTo>
                    <a:pt x="4647" y="1954"/>
                  </a:lnTo>
                  <a:lnTo>
                    <a:pt x="4768" y="2035"/>
                  </a:lnTo>
                  <a:lnTo>
                    <a:pt x="4947" y="1770"/>
                  </a:lnTo>
                  <a:lnTo>
                    <a:pt x="4832" y="1691"/>
                  </a:lnTo>
                  <a:lnTo>
                    <a:pt x="4741" y="1826"/>
                  </a:lnTo>
                  <a:lnTo>
                    <a:pt x="4174" y="1443"/>
                  </a:lnTo>
                  <a:close/>
                  <a:moveTo>
                    <a:pt x="4014" y="2289"/>
                  </a:moveTo>
                  <a:lnTo>
                    <a:pt x="4000" y="2279"/>
                  </a:lnTo>
                  <a:lnTo>
                    <a:pt x="3987" y="2269"/>
                  </a:lnTo>
                  <a:lnTo>
                    <a:pt x="3974" y="2259"/>
                  </a:lnTo>
                  <a:lnTo>
                    <a:pt x="3961" y="2247"/>
                  </a:lnTo>
                  <a:lnTo>
                    <a:pt x="3949" y="2236"/>
                  </a:lnTo>
                  <a:lnTo>
                    <a:pt x="3937" y="2225"/>
                  </a:lnTo>
                  <a:lnTo>
                    <a:pt x="3926" y="2213"/>
                  </a:lnTo>
                  <a:lnTo>
                    <a:pt x="3915" y="2200"/>
                  </a:lnTo>
                  <a:lnTo>
                    <a:pt x="3904" y="2187"/>
                  </a:lnTo>
                  <a:lnTo>
                    <a:pt x="3895" y="2174"/>
                  </a:lnTo>
                  <a:lnTo>
                    <a:pt x="3886" y="2161"/>
                  </a:lnTo>
                  <a:lnTo>
                    <a:pt x="3878" y="2146"/>
                  </a:lnTo>
                  <a:lnTo>
                    <a:pt x="3871" y="2133"/>
                  </a:lnTo>
                  <a:lnTo>
                    <a:pt x="3863" y="2118"/>
                  </a:lnTo>
                  <a:lnTo>
                    <a:pt x="3857" y="2104"/>
                  </a:lnTo>
                  <a:lnTo>
                    <a:pt x="3851" y="2088"/>
                  </a:lnTo>
                  <a:lnTo>
                    <a:pt x="3847" y="2074"/>
                  </a:lnTo>
                  <a:lnTo>
                    <a:pt x="3843" y="2058"/>
                  </a:lnTo>
                  <a:lnTo>
                    <a:pt x="3840" y="2042"/>
                  </a:lnTo>
                  <a:lnTo>
                    <a:pt x="3838" y="2027"/>
                  </a:lnTo>
                  <a:lnTo>
                    <a:pt x="3837" y="2011"/>
                  </a:lnTo>
                  <a:lnTo>
                    <a:pt x="3837" y="1994"/>
                  </a:lnTo>
                  <a:lnTo>
                    <a:pt x="3837" y="1978"/>
                  </a:lnTo>
                  <a:lnTo>
                    <a:pt x="3839" y="1962"/>
                  </a:lnTo>
                  <a:lnTo>
                    <a:pt x="3842" y="1945"/>
                  </a:lnTo>
                  <a:lnTo>
                    <a:pt x="3845" y="1929"/>
                  </a:lnTo>
                  <a:lnTo>
                    <a:pt x="3850" y="1912"/>
                  </a:lnTo>
                  <a:lnTo>
                    <a:pt x="3856" y="1895"/>
                  </a:lnTo>
                  <a:lnTo>
                    <a:pt x="3863" y="1878"/>
                  </a:lnTo>
                  <a:lnTo>
                    <a:pt x="3873" y="1862"/>
                  </a:lnTo>
                  <a:lnTo>
                    <a:pt x="3882" y="1844"/>
                  </a:lnTo>
                  <a:lnTo>
                    <a:pt x="3893" y="1827"/>
                  </a:lnTo>
                  <a:lnTo>
                    <a:pt x="3901" y="1816"/>
                  </a:lnTo>
                  <a:lnTo>
                    <a:pt x="3910" y="1804"/>
                  </a:lnTo>
                  <a:lnTo>
                    <a:pt x="3920" y="1793"/>
                  </a:lnTo>
                  <a:lnTo>
                    <a:pt x="3930" y="1782"/>
                  </a:lnTo>
                  <a:lnTo>
                    <a:pt x="3941" y="1773"/>
                  </a:lnTo>
                  <a:lnTo>
                    <a:pt x="3952" y="1763"/>
                  </a:lnTo>
                  <a:lnTo>
                    <a:pt x="3964" y="1754"/>
                  </a:lnTo>
                  <a:lnTo>
                    <a:pt x="3977" y="1745"/>
                  </a:lnTo>
                  <a:lnTo>
                    <a:pt x="3989" y="1737"/>
                  </a:lnTo>
                  <a:lnTo>
                    <a:pt x="4002" y="1730"/>
                  </a:lnTo>
                  <a:lnTo>
                    <a:pt x="4016" y="1724"/>
                  </a:lnTo>
                  <a:lnTo>
                    <a:pt x="4030" y="1718"/>
                  </a:lnTo>
                  <a:lnTo>
                    <a:pt x="4045" y="1713"/>
                  </a:lnTo>
                  <a:lnTo>
                    <a:pt x="4059" y="1709"/>
                  </a:lnTo>
                  <a:lnTo>
                    <a:pt x="4075" y="1705"/>
                  </a:lnTo>
                  <a:lnTo>
                    <a:pt x="4090" y="1702"/>
                  </a:lnTo>
                  <a:lnTo>
                    <a:pt x="4106" y="1699"/>
                  </a:lnTo>
                  <a:lnTo>
                    <a:pt x="4122" y="1697"/>
                  </a:lnTo>
                  <a:lnTo>
                    <a:pt x="4138" y="1696"/>
                  </a:lnTo>
                  <a:lnTo>
                    <a:pt x="4155" y="1696"/>
                  </a:lnTo>
                  <a:lnTo>
                    <a:pt x="4172" y="1697"/>
                  </a:lnTo>
                  <a:lnTo>
                    <a:pt x="4189" y="1699"/>
                  </a:lnTo>
                  <a:lnTo>
                    <a:pt x="4205" y="1703"/>
                  </a:lnTo>
                  <a:lnTo>
                    <a:pt x="4223" y="1706"/>
                  </a:lnTo>
                  <a:lnTo>
                    <a:pt x="4241" y="1710"/>
                  </a:lnTo>
                  <a:lnTo>
                    <a:pt x="4258" y="1716"/>
                  </a:lnTo>
                  <a:lnTo>
                    <a:pt x="4276" y="1722"/>
                  </a:lnTo>
                  <a:lnTo>
                    <a:pt x="4293" y="1729"/>
                  </a:lnTo>
                  <a:lnTo>
                    <a:pt x="4311" y="1737"/>
                  </a:lnTo>
                  <a:lnTo>
                    <a:pt x="4329" y="1746"/>
                  </a:lnTo>
                  <a:lnTo>
                    <a:pt x="4347" y="1758"/>
                  </a:lnTo>
                  <a:lnTo>
                    <a:pt x="4364" y="1769"/>
                  </a:lnTo>
                  <a:lnTo>
                    <a:pt x="4382" y="1781"/>
                  </a:lnTo>
                  <a:lnTo>
                    <a:pt x="4398" y="1793"/>
                  </a:lnTo>
                  <a:lnTo>
                    <a:pt x="4413" y="1807"/>
                  </a:lnTo>
                  <a:lnTo>
                    <a:pt x="4429" y="1820"/>
                  </a:lnTo>
                  <a:lnTo>
                    <a:pt x="4442" y="1834"/>
                  </a:lnTo>
                  <a:lnTo>
                    <a:pt x="4454" y="1847"/>
                  </a:lnTo>
                  <a:lnTo>
                    <a:pt x="4466" y="1862"/>
                  </a:lnTo>
                  <a:lnTo>
                    <a:pt x="4477" y="1877"/>
                  </a:lnTo>
                  <a:lnTo>
                    <a:pt x="4487" y="1891"/>
                  </a:lnTo>
                  <a:lnTo>
                    <a:pt x="4496" y="1907"/>
                  </a:lnTo>
                  <a:lnTo>
                    <a:pt x="4504" y="1922"/>
                  </a:lnTo>
                  <a:lnTo>
                    <a:pt x="4511" y="1937"/>
                  </a:lnTo>
                  <a:lnTo>
                    <a:pt x="4517" y="1953"/>
                  </a:lnTo>
                  <a:lnTo>
                    <a:pt x="4523" y="1968"/>
                  </a:lnTo>
                  <a:lnTo>
                    <a:pt x="4528" y="1983"/>
                  </a:lnTo>
                  <a:lnTo>
                    <a:pt x="4532" y="1999"/>
                  </a:lnTo>
                  <a:lnTo>
                    <a:pt x="4535" y="2015"/>
                  </a:lnTo>
                  <a:lnTo>
                    <a:pt x="4537" y="2030"/>
                  </a:lnTo>
                  <a:lnTo>
                    <a:pt x="4538" y="2046"/>
                  </a:lnTo>
                  <a:lnTo>
                    <a:pt x="4539" y="2062"/>
                  </a:lnTo>
                  <a:lnTo>
                    <a:pt x="4539" y="2077"/>
                  </a:lnTo>
                  <a:lnTo>
                    <a:pt x="4538" y="2092"/>
                  </a:lnTo>
                  <a:lnTo>
                    <a:pt x="4537" y="2107"/>
                  </a:lnTo>
                  <a:lnTo>
                    <a:pt x="4535" y="2122"/>
                  </a:lnTo>
                  <a:lnTo>
                    <a:pt x="4532" y="2136"/>
                  </a:lnTo>
                  <a:lnTo>
                    <a:pt x="4528" y="2150"/>
                  </a:lnTo>
                  <a:lnTo>
                    <a:pt x="4524" y="2165"/>
                  </a:lnTo>
                  <a:lnTo>
                    <a:pt x="4517" y="2179"/>
                  </a:lnTo>
                  <a:lnTo>
                    <a:pt x="4512" y="2192"/>
                  </a:lnTo>
                  <a:lnTo>
                    <a:pt x="4505" y="2206"/>
                  </a:lnTo>
                  <a:lnTo>
                    <a:pt x="4498" y="2219"/>
                  </a:lnTo>
                  <a:lnTo>
                    <a:pt x="4491" y="2231"/>
                  </a:lnTo>
                  <a:lnTo>
                    <a:pt x="4479" y="2247"/>
                  </a:lnTo>
                  <a:lnTo>
                    <a:pt x="4466" y="2263"/>
                  </a:lnTo>
                  <a:lnTo>
                    <a:pt x="4454" y="2277"/>
                  </a:lnTo>
                  <a:lnTo>
                    <a:pt x="4441" y="2289"/>
                  </a:lnTo>
                  <a:lnTo>
                    <a:pt x="4428" y="2301"/>
                  </a:lnTo>
                  <a:lnTo>
                    <a:pt x="4414" y="2313"/>
                  </a:lnTo>
                  <a:lnTo>
                    <a:pt x="4400" y="2322"/>
                  </a:lnTo>
                  <a:lnTo>
                    <a:pt x="4386" y="2331"/>
                  </a:lnTo>
                  <a:lnTo>
                    <a:pt x="4372" y="2339"/>
                  </a:lnTo>
                  <a:lnTo>
                    <a:pt x="4356" y="2345"/>
                  </a:lnTo>
                  <a:lnTo>
                    <a:pt x="4342" y="2351"/>
                  </a:lnTo>
                  <a:lnTo>
                    <a:pt x="4327" y="2357"/>
                  </a:lnTo>
                  <a:lnTo>
                    <a:pt x="4311" y="2361"/>
                  </a:lnTo>
                  <a:lnTo>
                    <a:pt x="4295" y="2364"/>
                  </a:lnTo>
                  <a:lnTo>
                    <a:pt x="4280" y="2366"/>
                  </a:lnTo>
                  <a:lnTo>
                    <a:pt x="4264" y="2367"/>
                  </a:lnTo>
                  <a:lnTo>
                    <a:pt x="4248" y="2367"/>
                  </a:lnTo>
                  <a:lnTo>
                    <a:pt x="4232" y="2367"/>
                  </a:lnTo>
                  <a:lnTo>
                    <a:pt x="4215" y="2366"/>
                  </a:lnTo>
                  <a:lnTo>
                    <a:pt x="4200" y="2364"/>
                  </a:lnTo>
                  <a:lnTo>
                    <a:pt x="4184" y="2362"/>
                  </a:lnTo>
                  <a:lnTo>
                    <a:pt x="4167" y="2358"/>
                  </a:lnTo>
                  <a:lnTo>
                    <a:pt x="4152" y="2353"/>
                  </a:lnTo>
                  <a:lnTo>
                    <a:pt x="4136" y="2349"/>
                  </a:lnTo>
                  <a:lnTo>
                    <a:pt x="4121" y="2343"/>
                  </a:lnTo>
                  <a:lnTo>
                    <a:pt x="4104" y="2337"/>
                  </a:lnTo>
                  <a:lnTo>
                    <a:pt x="4089" y="2331"/>
                  </a:lnTo>
                  <a:lnTo>
                    <a:pt x="4074" y="2324"/>
                  </a:lnTo>
                  <a:lnTo>
                    <a:pt x="4058" y="2316"/>
                  </a:lnTo>
                  <a:lnTo>
                    <a:pt x="4043" y="2308"/>
                  </a:lnTo>
                  <a:lnTo>
                    <a:pt x="4029" y="2298"/>
                  </a:lnTo>
                  <a:lnTo>
                    <a:pt x="4014" y="2289"/>
                  </a:lnTo>
                  <a:close/>
                  <a:moveTo>
                    <a:pt x="4249" y="1173"/>
                  </a:moveTo>
                  <a:lnTo>
                    <a:pt x="4367" y="1248"/>
                  </a:lnTo>
                  <a:lnTo>
                    <a:pt x="4461" y="1097"/>
                  </a:lnTo>
                  <a:lnTo>
                    <a:pt x="5210" y="1564"/>
                  </a:lnTo>
                  <a:lnTo>
                    <a:pt x="5231" y="1578"/>
                  </a:lnTo>
                  <a:lnTo>
                    <a:pt x="5249" y="1592"/>
                  </a:lnTo>
                  <a:lnTo>
                    <a:pt x="5265" y="1608"/>
                  </a:lnTo>
                  <a:lnTo>
                    <a:pt x="5281" y="1623"/>
                  </a:lnTo>
                  <a:lnTo>
                    <a:pt x="5293" y="1639"/>
                  </a:lnTo>
                  <a:lnTo>
                    <a:pt x="5304" y="1656"/>
                  </a:lnTo>
                  <a:lnTo>
                    <a:pt x="5312" y="1673"/>
                  </a:lnTo>
                  <a:lnTo>
                    <a:pt x="5318" y="1691"/>
                  </a:lnTo>
                  <a:lnTo>
                    <a:pt x="5320" y="1701"/>
                  </a:lnTo>
                  <a:lnTo>
                    <a:pt x="5323" y="1710"/>
                  </a:lnTo>
                  <a:lnTo>
                    <a:pt x="5324" y="1719"/>
                  </a:lnTo>
                  <a:lnTo>
                    <a:pt x="5325" y="1728"/>
                  </a:lnTo>
                  <a:lnTo>
                    <a:pt x="5325" y="1738"/>
                  </a:lnTo>
                  <a:lnTo>
                    <a:pt x="5324" y="1747"/>
                  </a:lnTo>
                  <a:lnTo>
                    <a:pt x="5323" y="1758"/>
                  </a:lnTo>
                  <a:lnTo>
                    <a:pt x="5322" y="1768"/>
                  </a:lnTo>
                  <a:lnTo>
                    <a:pt x="5315" y="1788"/>
                  </a:lnTo>
                  <a:lnTo>
                    <a:pt x="5308" y="1809"/>
                  </a:lnTo>
                  <a:lnTo>
                    <a:pt x="5298" y="1830"/>
                  </a:lnTo>
                  <a:lnTo>
                    <a:pt x="5286" y="1853"/>
                  </a:lnTo>
                  <a:lnTo>
                    <a:pt x="5419" y="1936"/>
                  </a:lnTo>
                  <a:lnTo>
                    <a:pt x="5433" y="1911"/>
                  </a:lnTo>
                  <a:lnTo>
                    <a:pt x="5445" y="1886"/>
                  </a:lnTo>
                  <a:lnTo>
                    <a:pt x="5456" y="1862"/>
                  </a:lnTo>
                  <a:lnTo>
                    <a:pt x="5465" y="1838"/>
                  </a:lnTo>
                  <a:lnTo>
                    <a:pt x="5474" y="1816"/>
                  </a:lnTo>
                  <a:lnTo>
                    <a:pt x="5481" y="1794"/>
                  </a:lnTo>
                  <a:lnTo>
                    <a:pt x="5486" y="1773"/>
                  </a:lnTo>
                  <a:lnTo>
                    <a:pt x="5491" y="1753"/>
                  </a:lnTo>
                  <a:lnTo>
                    <a:pt x="5494" y="1732"/>
                  </a:lnTo>
                  <a:lnTo>
                    <a:pt x="5495" y="1714"/>
                  </a:lnTo>
                  <a:lnTo>
                    <a:pt x="5496" y="1694"/>
                  </a:lnTo>
                  <a:lnTo>
                    <a:pt x="5496" y="1677"/>
                  </a:lnTo>
                  <a:lnTo>
                    <a:pt x="5494" y="1659"/>
                  </a:lnTo>
                  <a:lnTo>
                    <a:pt x="5491" y="1641"/>
                  </a:lnTo>
                  <a:lnTo>
                    <a:pt x="5487" y="1625"/>
                  </a:lnTo>
                  <a:lnTo>
                    <a:pt x="5481" y="1609"/>
                  </a:lnTo>
                  <a:lnTo>
                    <a:pt x="5475" y="1592"/>
                  </a:lnTo>
                  <a:lnTo>
                    <a:pt x="5466" y="1577"/>
                  </a:lnTo>
                  <a:lnTo>
                    <a:pt x="5458" y="1562"/>
                  </a:lnTo>
                  <a:lnTo>
                    <a:pt x="5448" y="1546"/>
                  </a:lnTo>
                  <a:lnTo>
                    <a:pt x="5437" y="1531"/>
                  </a:lnTo>
                  <a:lnTo>
                    <a:pt x="5425" y="1517"/>
                  </a:lnTo>
                  <a:lnTo>
                    <a:pt x="5411" y="1503"/>
                  </a:lnTo>
                  <a:lnTo>
                    <a:pt x="5397" y="1488"/>
                  </a:lnTo>
                  <a:lnTo>
                    <a:pt x="5381" y="1474"/>
                  </a:lnTo>
                  <a:lnTo>
                    <a:pt x="5364" y="1460"/>
                  </a:lnTo>
                  <a:lnTo>
                    <a:pt x="5347" y="1445"/>
                  </a:lnTo>
                  <a:lnTo>
                    <a:pt x="5328" y="1431"/>
                  </a:lnTo>
                  <a:lnTo>
                    <a:pt x="5288" y="1403"/>
                  </a:lnTo>
                  <a:lnTo>
                    <a:pt x="5243" y="1373"/>
                  </a:lnTo>
                  <a:lnTo>
                    <a:pt x="4439" y="871"/>
                  </a:lnTo>
                  <a:lnTo>
                    <a:pt x="4249" y="1173"/>
                  </a:lnTo>
                  <a:close/>
                  <a:moveTo>
                    <a:pt x="4237" y="750"/>
                  </a:moveTo>
                  <a:lnTo>
                    <a:pt x="4074" y="648"/>
                  </a:lnTo>
                  <a:lnTo>
                    <a:pt x="3939" y="864"/>
                  </a:lnTo>
                  <a:lnTo>
                    <a:pt x="4101" y="965"/>
                  </a:lnTo>
                  <a:lnTo>
                    <a:pt x="4237" y="750"/>
                  </a:lnTo>
                  <a:close/>
                  <a:moveTo>
                    <a:pt x="4976" y="964"/>
                  </a:moveTo>
                  <a:lnTo>
                    <a:pt x="4998" y="976"/>
                  </a:lnTo>
                  <a:lnTo>
                    <a:pt x="5020" y="987"/>
                  </a:lnTo>
                  <a:lnTo>
                    <a:pt x="5043" y="998"/>
                  </a:lnTo>
                  <a:lnTo>
                    <a:pt x="5066" y="1007"/>
                  </a:lnTo>
                  <a:lnTo>
                    <a:pt x="5090" y="1014"/>
                  </a:lnTo>
                  <a:lnTo>
                    <a:pt x="5113" y="1021"/>
                  </a:lnTo>
                  <a:lnTo>
                    <a:pt x="5137" y="1026"/>
                  </a:lnTo>
                  <a:lnTo>
                    <a:pt x="5160" y="1031"/>
                  </a:lnTo>
                  <a:lnTo>
                    <a:pt x="5184" y="1034"/>
                  </a:lnTo>
                  <a:lnTo>
                    <a:pt x="5208" y="1036"/>
                  </a:lnTo>
                  <a:lnTo>
                    <a:pt x="5232" y="1037"/>
                  </a:lnTo>
                  <a:lnTo>
                    <a:pt x="5255" y="1036"/>
                  </a:lnTo>
                  <a:lnTo>
                    <a:pt x="5280" y="1035"/>
                  </a:lnTo>
                  <a:lnTo>
                    <a:pt x="5303" y="1032"/>
                  </a:lnTo>
                  <a:lnTo>
                    <a:pt x="5327" y="1028"/>
                  </a:lnTo>
                  <a:lnTo>
                    <a:pt x="5350" y="1023"/>
                  </a:lnTo>
                  <a:lnTo>
                    <a:pt x="5373" y="1017"/>
                  </a:lnTo>
                  <a:lnTo>
                    <a:pt x="5395" y="1010"/>
                  </a:lnTo>
                  <a:lnTo>
                    <a:pt x="5417" y="1001"/>
                  </a:lnTo>
                  <a:lnTo>
                    <a:pt x="5440" y="990"/>
                  </a:lnTo>
                  <a:lnTo>
                    <a:pt x="5461" y="979"/>
                  </a:lnTo>
                  <a:lnTo>
                    <a:pt x="5483" y="967"/>
                  </a:lnTo>
                  <a:lnTo>
                    <a:pt x="5504" y="953"/>
                  </a:lnTo>
                  <a:lnTo>
                    <a:pt x="5525" y="938"/>
                  </a:lnTo>
                  <a:lnTo>
                    <a:pt x="5545" y="922"/>
                  </a:lnTo>
                  <a:lnTo>
                    <a:pt x="5564" y="904"/>
                  </a:lnTo>
                  <a:lnTo>
                    <a:pt x="5583" y="884"/>
                  </a:lnTo>
                  <a:lnTo>
                    <a:pt x="5601" y="864"/>
                  </a:lnTo>
                  <a:lnTo>
                    <a:pt x="5619" y="842"/>
                  </a:lnTo>
                  <a:lnTo>
                    <a:pt x="5637" y="820"/>
                  </a:lnTo>
                  <a:lnTo>
                    <a:pt x="5653" y="796"/>
                  </a:lnTo>
                  <a:lnTo>
                    <a:pt x="5668" y="769"/>
                  </a:lnTo>
                  <a:lnTo>
                    <a:pt x="5683" y="744"/>
                  </a:lnTo>
                  <a:lnTo>
                    <a:pt x="5696" y="717"/>
                  </a:lnTo>
                  <a:lnTo>
                    <a:pt x="5707" y="690"/>
                  </a:lnTo>
                  <a:lnTo>
                    <a:pt x="5717" y="664"/>
                  </a:lnTo>
                  <a:lnTo>
                    <a:pt x="5726" y="638"/>
                  </a:lnTo>
                  <a:lnTo>
                    <a:pt x="5733" y="612"/>
                  </a:lnTo>
                  <a:lnTo>
                    <a:pt x="5738" y="586"/>
                  </a:lnTo>
                  <a:lnTo>
                    <a:pt x="5742" y="561"/>
                  </a:lnTo>
                  <a:lnTo>
                    <a:pt x="5745" y="535"/>
                  </a:lnTo>
                  <a:lnTo>
                    <a:pt x="5747" y="511"/>
                  </a:lnTo>
                  <a:lnTo>
                    <a:pt x="5747" y="485"/>
                  </a:lnTo>
                  <a:lnTo>
                    <a:pt x="5746" y="461"/>
                  </a:lnTo>
                  <a:lnTo>
                    <a:pt x="5743" y="437"/>
                  </a:lnTo>
                  <a:lnTo>
                    <a:pt x="5740" y="413"/>
                  </a:lnTo>
                  <a:lnTo>
                    <a:pt x="5735" y="390"/>
                  </a:lnTo>
                  <a:lnTo>
                    <a:pt x="5729" y="366"/>
                  </a:lnTo>
                  <a:lnTo>
                    <a:pt x="5721" y="344"/>
                  </a:lnTo>
                  <a:lnTo>
                    <a:pt x="5713" y="322"/>
                  </a:lnTo>
                  <a:lnTo>
                    <a:pt x="5704" y="300"/>
                  </a:lnTo>
                  <a:lnTo>
                    <a:pt x="5693" y="278"/>
                  </a:lnTo>
                  <a:lnTo>
                    <a:pt x="5682" y="258"/>
                  </a:lnTo>
                  <a:lnTo>
                    <a:pt x="5669" y="238"/>
                  </a:lnTo>
                  <a:lnTo>
                    <a:pt x="5655" y="218"/>
                  </a:lnTo>
                  <a:lnTo>
                    <a:pt x="5641" y="199"/>
                  </a:lnTo>
                  <a:lnTo>
                    <a:pt x="5626" y="181"/>
                  </a:lnTo>
                  <a:lnTo>
                    <a:pt x="5608" y="163"/>
                  </a:lnTo>
                  <a:lnTo>
                    <a:pt x="5591" y="147"/>
                  </a:lnTo>
                  <a:lnTo>
                    <a:pt x="5573" y="129"/>
                  </a:lnTo>
                  <a:lnTo>
                    <a:pt x="5553" y="114"/>
                  </a:lnTo>
                  <a:lnTo>
                    <a:pt x="5533" y="100"/>
                  </a:lnTo>
                  <a:lnTo>
                    <a:pt x="5512" y="85"/>
                  </a:lnTo>
                  <a:lnTo>
                    <a:pt x="5491" y="72"/>
                  </a:lnTo>
                  <a:lnTo>
                    <a:pt x="5468" y="60"/>
                  </a:lnTo>
                  <a:lnTo>
                    <a:pt x="5445" y="49"/>
                  </a:lnTo>
                  <a:lnTo>
                    <a:pt x="5423" y="39"/>
                  </a:lnTo>
                  <a:lnTo>
                    <a:pt x="5399" y="30"/>
                  </a:lnTo>
                  <a:lnTo>
                    <a:pt x="5376" y="22"/>
                  </a:lnTo>
                  <a:lnTo>
                    <a:pt x="5352" y="15"/>
                  </a:lnTo>
                  <a:lnTo>
                    <a:pt x="5329" y="10"/>
                  </a:lnTo>
                  <a:lnTo>
                    <a:pt x="5305" y="6"/>
                  </a:lnTo>
                  <a:lnTo>
                    <a:pt x="5282" y="3"/>
                  </a:lnTo>
                  <a:lnTo>
                    <a:pt x="5257" y="1"/>
                  </a:lnTo>
                  <a:lnTo>
                    <a:pt x="5234" y="0"/>
                  </a:lnTo>
                  <a:lnTo>
                    <a:pt x="5210" y="0"/>
                  </a:lnTo>
                  <a:lnTo>
                    <a:pt x="5187" y="2"/>
                  </a:lnTo>
                  <a:lnTo>
                    <a:pt x="5163" y="4"/>
                  </a:lnTo>
                  <a:lnTo>
                    <a:pt x="5140" y="8"/>
                  </a:lnTo>
                  <a:lnTo>
                    <a:pt x="5116" y="13"/>
                  </a:lnTo>
                  <a:lnTo>
                    <a:pt x="5093" y="19"/>
                  </a:lnTo>
                  <a:lnTo>
                    <a:pt x="5070" y="27"/>
                  </a:lnTo>
                  <a:lnTo>
                    <a:pt x="5048" y="35"/>
                  </a:lnTo>
                  <a:lnTo>
                    <a:pt x="5026" y="46"/>
                  </a:lnTo>
                  <a:lnTo>
                    <a:pt x="5004" y="57"/>
                  </a:lnTo>
                  <a:lnTo>
                    <a:pt x="4983" y="69"/>
                  </a:lnTo>
                  <a:lnTo>
                    <a:pt x="4962" y="83"/>
                  </a:lnTo>
                  <a:lnTo>
                    <a:pt x="4942" y="99"/>
                  </a:lnTo>
                  <a:lnTo>
                    <a:pt x="4922" y="115"/>
                  </a:lnTo>
                  <a:lnTo>
                    <a:pt x="4902" y="132"/>
                  </a:lnTo>
                  <a:lnTo>
                    <a:pt x="4883" y="152"/>
                  </a:lnTo>
                  <a:lnTo>
                    <a:pt x="4864" y="172"/>
                  </a:lnTo>
                  <a:lnTo>
                    <a:pt x="4847" y="194"/>
                  </a:lnTo>
                  <a:lnTo>
                    <a:pt x="4830" y="217"/>
                  </a:lnTo>
                  <a:lnTo>
                    <a:pt x="4813" y="242"/>
                  </a:lnTo>
                  <a:lnTo>
                    <a:pt x="4798" y="267"/>
                  </a:lnTo>
                  <a:lnTo>
                    <a:pt x="4784" y="294"/>
                  </a:lnTo>
                  <a:lnTo>
                    <a:pt x="4771" y="320"/>
                  </a:lnTo>
                  <a:lnTo>
                    <a:pt x="4759" y="346"/>
                  </a:lnTo>
                  <a:lnTo>
                    <a:pt x="4749" y="372"/>
                  </a:lnTo>
                  <a:lnTo>
                    <a:pt x="4741" y="399"/>
                  </a:lnTo>
                  <a:lnTo>
                    <a:pt x="4734" y="424"/>
                  </a:lnTo>
                  <a:lnTo>
                    <a:pt x="4728" y="450"/>
                  </a:lnTo>
                  <a:lnTo>
                    <a:pt x="4724" y="475"/>
                  </a:lnTo>
                  <a:lnTo>
                    <a:pt x="4721" y="501"/>
                  </a:lnTo>
                  <a:lnTo>
                    <a:pt x="4719" y="526"/>
                  </a:lnTo>
                  <a:lnTo>
                    <a:pt x="4719" y="551"/>
                  </a:lnTo>
                  <a:lnTo>
                    <a:pt x="4721" y="575"/>
                  </a:lnTo>
                  <a:lnTo>
                    <a:pt x="4723" y="600"/>
                  </a:lnTo>
                  <a:lnTo>
                    <a:pt x="4727" y="623"/>
                  </a:lnTo>
                  <a:lnTo>
                    <a:pt x="4731" y="647"/>
                  </a:lnTo>
                  <a:lnTo>
                    <a:pt x="4737" y="670"/>
                  </a:lnTo>
                  <a:lnTo>
                    <a:pt x="4744" y="693"/>
                  </a:lnTo>
                  <a:lnTo>
                    <a:pt x="4752" y="715"/>
                  </a:lnTo>
                  <a:lnTo>
                    <a:pt x="4762" y="736"/>
                  </a:lnTo>
                  <a:lnTo>
                    <a:pt x="4773" y="758"/>
                  </a:lnTo>
                  <a:lnTo>
                    <a:pt x="4784" y="778"/>
                  </a:lnTo>
                  <a:lnTo>
                    <a:pt x="4797" y="799"/>
                  </a:lnTo>
                  <a:lnTo>
                    <a:pt x="4810" y="818"/>
                  </a:lnTo>
                  <a:lnTo>
                    <a:pt x="4825" y="837"/>
                  </a:lnTo>
                  <a:lnTo>
                    <a:pt x="4841" y="856"/>
                  </a:lnTo>
                  <a:lnTo>
                    <a:pt x="4857" y="873"/>
                  </a:lnTo>
                  <a:lnTo>
                    <a:pt x="4875" y="890"/>
                  </a:lnTo>
                  <a:lnTo>
                    <a:pt x="4893" y="907"/>
                  </a:lnTo>
                  <a:lnTo>
                    <a:pt x="4912" y="922"/>
                  </a:lnTo>
                  <a:lnTo>
                    <a:pt x="4933" y="936"/>
                  </a:lnTo>
                  <a:lnTo>
                    <a:pt x="4953" y="951"/>
                  </a:lnTo>
                  <a:lnTo>
                    <a:pt x="4976" y="964"/>
                  </a:lnTo>
                  <a:close/>
                  <a:moveTo>
                    <a:pt x="4920" y="337"/>
                  </a:moveTo>
                  <a:lnTo>
                    <a:pt x="4931" y="322"/>
                  </a:lnTo>
                  <a:lnTo>
                    <a:pt x="4941" y="307"/>
                  </a:lnTo>
                  <a:lnTo>
                    <a:pt x="4951" y="293"/>
                  </a:lnTo>
                  <a:lnTo>
                    <a:pt x="4962" y="278"/>
                  </a:lnTo>
                  <a:lnTo>
                    <a:pt x="4975" y="266"/>
                  </a:lnTo>
                  <a:lnTo>
                    <a:pt x="4987" y="254"/>
                  </a:lnTo>
                  <a:lnTo>
                    <a:pt x="4999" y="243"/>
                  </a:lnTo>
                  <a:lnTo>
                    <a:pt x="5012" y="231"/>
                  </a:lnTo>
                  <a:lnTo>
                    <a:pt x="5026" y="222"/>
                  </a:lnTo>
                  <a:lnTo>
                    <a:pt x="5039" y="213"/>
                  </a:lnTo>
                  <a:lnTo>
                    <a:pt x="5053" y="205"/>
                  </a:lnTo>
                  <a:lnTo>
                    <a:pt x="5067" y="198"/>
                  </a:lnTo>
                  <a:lnTo>
                    <a:pt x="5083" y="192"/>
                  </a:lnTo>
                  <a:lnTo>
                    <a:pt x="5098" y="185"/>
                  </a:lnTo>
                  <a:lnTo>
                    <a:pt x="5113" y="181"/>
                  </a:lnTo>
                  <a:lnTo>
                    <a:pt x="5129" y="176"/>
                  </a:lnTo>
                  <a:lnTo>
                    <a:pt x="5145" y="174"/>
                  </a:lnTo>
                  <a:lnTo>
                    <a:pt x="5161" y="171"/>
                  </a:lnTo>
                  <a:lnTo>
                    <a:pt x="5177" y="170"/>
                  </a:lnTo>
                  <a:lnTo>
                    <a:pt x="5194" y="169"/>
                  </a:lnTo>
                  <a:lnTo>
                    <a:pt x="5210" y="169"/>
                  </a:lnTo>
                  <a:lnTo>
                    <a:pt x="5228" y="170"/>
                  </a:lnTo>
                  <a:lnTo>
                    <a:pt x="5244" y="172"/>
                  </a:lnTo>
                  <a:lnTo>
                    <a:pt x="5261" y="175"/>
                  </a:lnTo>
                  <a:lnTo>
                    <a:pt x="5279" y="178"/>
                  </a:lnTo>
                  <a:lnTo>
                    <a:pt x="5296" y="182"/>
                  </a:lnTo>
                  <a:lnTo>
                    <a:pt x="5313" y="189"/>
                  </a:lnTo>
                  <a:lnTo>
                    <a:pt x="5331" y="195"/>
                  </a:lnTo>
                  <a:lnTo>
                    <a:pt x="5348" y="202"/>
                  </a:lnTo>
                  <a:lnTo>
                    <a:pt x="5365" y="209"/>
                  </a:lnTo>
                  <a:lnTo>
                    <a:pt x="5383" y="218"/>
                  </a:lnTo>
                  <a:lnTo>
                    <a:pt x="5401" y="227"/>
                  </a:lnTo>
                  <a:lnTo>
                    <a:pt x="5417" y="238"/>
                  </a:lnTo>
                  <a:lnTo>
                    <a:pt x="5434" y="249"/>
                  </a:lnTo>
                  <a:lnTo>
                    <a:pt x="5450" y="260"/>
                  </a:lnTo>
                  <a:lnTo>
                    <a:pt x="5464" y="271"/>
                  </a:lnTo>
                  <a:lnTo>
                    <a:pt x="5479" y="283"/>
                  </a:lnTo>
                  <a:lnTo>
                    <a:pt x="5492" y="296"/>
                  </a:lnTo>
                  <a:lnTo>
                    <a:pt x="5504" y="309"/>
                  </a:lnTo>
                  <a:lnTo>
                    <a:pt x="5516" y="322"/>
                  </a:lnTo>
                  <a:lnTo>
                    <a:pt x="5527" y="335"/>
                  </a:lnTo>
                  <a:lnTo>
                    <a:pt x="5537" y="349"/>
                  </a:lnTo>
                  <a:lnTo>
                    <a:pt x="5546" y="363"/>
                  </a:lnTo>
                  <a:lnTo>
                    <a:pt x="5555" y="377"/>
                  </a:lnTo>
                  <a:lnTo>
                    <a:pt x="5562" y="393"/>
                  </a:lnTo>
                  <a:lnTo>
                    <a:pt x="5569" y="407"/>
                  </a:lnTo>
                  <a:lnTo>
                    <a:pt x="5576" y="422"/>
                  </a:lnTo>
                  <a:lnTo>
                    <a:pt x="5581" y="437"/>
                  </a:lnTo>
                  <a:lnTo>
                    <a:pt x="5585" y="453"/>
                  </a:lnTo>
                  <a:lnTo>
                    <a:pt x="5589" y="469"/>
                  </a:lnTo>
                  <a:lnTo>
                    <a:pt x="5591" y="484"/>
                  </a:lnTo>
                  <a:lnTo>
                    <a:pt x="5593" y="501"/>
                  </a:lnTo>
                  <a:lnTo>
                    <a:pt x="5594" y="517"/>
                  </a:lnTo>
                  <a:lnTo>
                    <a:pt x="5594" y="533"/>
                  </a:lnTo>
                  <a:lnTo>
                    <a:pt x="5593" y="550"/>
                  </a:lnTo>
                  <a:lnTo>
                    <a:pt x="5592" y="566"/>
                  </a:lnTo>
                  <a:lnTo>
                    <a:pt x="5589" y="582"/>
                  </a:lnTo>
                  <a:lnTo>
                    <a:pt x="5586" y="600"/>
                  </a:lnTo>
                  <a:lnTo>
                    <a:pt x="5581" y="616"/>
                  </a:lnTo>
                  <a:lnTo>
                    <a:pt x="5576" y="632"/>
                  </a:lnTo>
                  <a:lnTo>
                    <a:pt x="5569" y="649"/>
                  </a:lnTo>
                  <a:lnTo>
                    <a:pt x="5562" y="665"/>
                  </a:lnTo>
                  <a:lnTo>
                    <a:pt x="5554" y="682"/>
                  </a:lnTo>
                  <a:lnTo>
                    <a:pt x="5545" y="699"/>
                  </a:lnTo>
                  <a:lnTo>
                    <a:pt x="5536" y="715"/>
                  </a:lnTo>
                  <a:lnTo>
                    <a:pt x="5526" y="729"/>
                  </a:lnTo>
                  <a:lnTo>
                    <a:pt x="5514" y="745"/>
                  </a:lnTo>
                  <a:lnTo>
                    <a:pt x="5503" y="758"/>
                  </a:lnTo>
                  <a:lnTo>
                    <a:pt x="5491" y="771"/>
                  </a:lnTo>
                  <a:lnTo>
                    <a:pt x="5480" y="783"/>
                  </a:lnTo>
                  <a:lnTo>
                    <a:pt x="5466" y="795"/>
                  </a:lnTo>
                  <a:lnTo>
                    <a:pt x="5454" y="805"/>
                  </a:lnTo>
                  <a:lnTo>
                    <a:pt x="5440" y="814"/>
                  </a:lnTo>
                  <a:lnTo>
                    <a:pt x="5427" y="823"/>
                  </a:lnTo>
                  <a:lnTo>
                    <a:pt x="5412" y="831"/>
                  </a:lnTo>
                  <a:lnTo>
                    <a:pt x="5398" y="838"/>
                  </a:lnTo>
                  <a:lnTo>
                    <a:pt x="5383" y="846"/>
                  </a:lnTo>
                  <a:lnTo>
                    <a:pt x="5368" y="851"/>
                  </a:lnTo>
                  <a:lnTo>
                    <a:pt x="5352" y="856"/>
                  </a:lnTo>
                  <a:lnTo>
                    <a:pt x="5337" y="860"/>
                  </a:lnTo>
                  <a:lnTo>
                    <a:pt x="5322" y="863"/>
                  </a:lnTo>
                  <a:lnTo>
                    <a:pt x="5305" y="865"/>
                  </a:lnTo>
                  <a:lnTo>
                    <a:pt x="5289" y="867"/>
                  </a:lnTo>
                  <a:lnTo>
                    <a:pt x="5273" y="867"/>
                  </a:lnTo>
                  <a:lnTo>
                    <a:pt x="5255" y="867"/>
                  </a:lnTo>
                  <a:lnTo>
                    <a:pt x="5239" y="866"/>
                  </a:lnTo>
                  <a:lnTo>
                    <a:pt x="5222" y="864"/>
                  </a:lnTo>
                  <a:lnTo>
                    <a:pt x="5204" y="862"/>
                  </a:lnTo>
                  <a:lnTo>
                    <a:pt x="5187" y="858"/>
                  </a:lnTo>
                  <a:lnTo>
                    <a:pt x="5169" y="854"/>
                  </a:lnTo>
                  <a:lnTo>
                    <a:pt x="5152" y="849"/>
                  </a:lnTo>
                  <a:lnTo>
                    <a:pt x="5135" y="842"/>
                  </a:lnTo>
                  <a:lnTo>
                    <a:pt x="5117" y="835"/>
                  </a:lnTo>
                  <a:lnTo>
                    <a:pt x="5100" y="827"/>
                  </a:lnTo>
                  <a:lnTo>
                    <a:pt x="5083" y="818"/>
                  </a:lnTo>
                  <a:lnTo>
                    <a:pt x="5065" y="809"/>
                  </a:lnTo>
                  <a:lnTo>
                    <a:pt x="5048" y="799"/>
                  </a:lnTo>
                  <a:lnTo>
                    <a:pt x="5032" y="787"/>
                  </a:lnTo>
                  <a:lnTo>
                    <a:pt x="5016" y="776"/>
                  </a:lnTo>
                  <a:lnTo>
                    <a:pt x="5001" y="765"/>
                  </a:lnTo>
                  <a:lnTo>
                    <a:pt x="4987" y="753"/>
                  </a:lnTo>
                  <a:lnTo>
                    <a:pt x="4974" y="740"/>
                  </a:lnTo>
                  <a:lnTo>
                    <a:pt x="4961" y="728"/>
                  </a:lnTo>
                  <a:lnTo>
                    <a:pt x="4950" y="715"/>
                  </a:lnTo>
                  <a:lnTo>
                    <a:pt x="4939" y="701"/>
                  </a:lnTo>
                  <a:lnTo>
                    <a:pt x="4929" y="687"/>
                  </a:lnTo>
                  <a:lnTo>
                    <a:pt x="4919" y="673"/>
                  </a:lnTo>
                  <a:lnTo>
                    <a:pt x="4911" y="659"/>
                  </a:lnTo>
                  <a:lnTo>
                    <a:pt x="4903" y="645"/>
                  </a:lnTo>
                  <a:lnTo>
                    <a:pt x="4896" y="629"/>
                  </a:lnTo>
                  <a:lnTo>
                    <a:pt x="4891" y="614"/>
                  </a:lnTo>
                  <a:lnTo>
                    <a:pt x="4885" y="599"/>
                  </a:lnTo>
                  <a:lnTo>
                    <a:pt x="4881" y="583"/>
                  </a:lnTo>
                  <a:lnTo>
                    <a:pt x="4878" y="567"/>
                  </a:lnTo>
                  <a:lnTo>
                    <a:pt x="4875" y="552"/>
                  </a:lnTo>
                  <a:lnTo>
                    <a:pt x="4873" y="535"/>
                  </a:lnTo>
                  <a:lnTo>
                    <a:pt x="4872" y="519"/>
                  </a:lnTo>
                  <a:lnTo>
                    <a:pt x="4872" y="503"/>
                  </a:lnTo>
                  <a:lnTo>
                    <a:pt x="4873" y="486"/>
                  </a:lnTo>
                  <a:lnTo>
                    <a:pt x="4875" y="470"/>
                  </a:lnTo>
                  <a:lnTo>
                    <a:pt x="4877" y="454"/>
                  </a:lnTo>
                  <a:lnTo>
                    <a:pt x="4881" y="437"/>
                  </a:lnTo>
                  <a:lnTo>
                    <a:pt x="4885" y="421"/>
                  </a:lnTo>
                  <a:lnTo>
                    <a:pt x="4890" y="404"/>
                  </a:lnTo>
                  <a:lnTo>
                    <a:pt x="4896" y="387"/>
                  </a:lnTo>
                  <a:lnTo>
                    <a:pt x="4903" y="371"/>
                  </a:lnTo>
                  <a:lnTo>
                    <a:pt x="4911" y="355"/>
                  </a:lnTo>
                  <a:lnTo>
                    <a:pt x="4920" y="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1537951" y="2338964"/>
              <a:ext cx="647226" cy="235312"/>
            </a:xfrm>
            <a:custGeom>
              <a:avLst/>
              <a:gdLst/>
              <a:ahLst/>
              <a:cxnLst>
                <a:cxn ang="0">
                  <a:pos x="0" y="1340"/>
                </a:cxn>
                <a:cxn ang="0">
                  <a:pos x="1787" y="1326"/>
                </a:cxn>
                <a:cxn ang="0">
                  <a:pos x="2069" y="1448"/>
                </a:cxn>
                <a:cxn ang="0">
                  <a:pos x="2389" y="1476"/>
                </a:cxn>
                <a:cxn ang="0">
                  <a:pos x="2651" y="1623"/>
                </a:cxn>
                <a:cxn ang="0">
                  <a:pos x="2816" y="1529"/>
                </a:cxn>
                <a:cxn ang="0">
                  <a:pos x="2579" y="1328"/>
                </a:cxn>
                <a:cxn ang="0">
                  <a:pos x="2193" y="1296"/>
                </a:cxn>
                <a:cxn ang="0">
                  <a:pos x="1809" y="1194"/>
                </a:cxn>
                <a:cxn ang="0">
                  <a:pos x="3856" y="2190"/>
                </a:cxn>
                <a:cxn ang="0">
                  <a:pos x="3584" y="2320"/>
                </a:cxn>
                <a:cxn ang="0">
                  <a:pos x="3339" y="2145"/>
                </a:cxn>
                <a:cxn ang="0">
                  <a:pos x="3342" y="1790"/>
                </a:cxn>
                <a:cxn ang="0">
                  <a:pos x="3582" y="1602"/>
                </a:cxn>
                <a:cxn ang="0">
                  <a:pos x="3859" y="1721"/>
                </a:cxn>
                <a:cxn ang="0">
                  <a:pos x="3158" y="1578"/>
                </a:cxn>
                <a:cxn ang="0">
                  <a:pos x="3508" y="2447"/>
                </a:cxn>
                <a:cxn ang="0">
                  <a:pos x="3936" y="2354"/>
                </a:cxn>
                <a:cxn ang="0">
                  <a:pos x="4103" y="1900"/>
                </a:cxn>
                <a:cxn ang="0">
                  <a:pos x="3865" y="1516"/>
                </a:cxn>
                <a:cxn ang="0">
                  <a:pos x="3412" y="1525"/>
                </a:cxn>
                <a:cxn ang="0">
                  <a:pos x="4504" y="1896"/>
                </a:cxn>
                <a:cxn ang="0">
                  <a:pos x="4661" y="1639"/>
                </a:cxn>
                <a:cxn ang="0">
                  <a:pos x="4576" y="1526"/>
                </a:cxn>
                <a:cxn ang="0">
                  <a:pos x="5902" y="1711"/>
                </a:cxn>
                <a:cxn ang="0">
                  <a:pos x="5540" y="1370"/>
                </a:cxn>
                <a:cxn ang="0">
                  <a:pos x="5067" y="1503"/>
                </a:cxn>
                <a:cxn ang="0">
                  <a:pos x="4926" y="1961"/>
                </a:cxn>
                <a:cxn ang="0">
                  <a:pos x="5224" y="2327"/>
                </a:cxn>
                <a:cxn ang="0">
                  <a:pos x="5666" y="2303"/>
                </a:cxn>
                <a:cxn ang="0">
                  <a:pos x="5926" y="2035"/>
                </a:cxn>
                <a:cxn ang="0">
                  <a:pos x="5510" y="2209"/>
                </a:cxn>
                <a:cxn ang="0">
                  <a:pos x="5226" y="2152"/>
                </a:cxn>
                <a:cxn ang="0">
                  <a:pos x="5089" y="1772"/>
                </a:cxn>
                <a:cxn ang="0">
                  <a:pos x="5255" y="1542"/>
                </a:cxn>
                <a:cxn ang="0">
                  <a:pos x="5552" y="1525"/>
                </a:cxn>
                <a:cxn ang="0">
                  <a:pos x="5086" y="1844"/>
                </a:cxn>
                <a:cxn ang="0">
                  <a:pos x="6729" y="2009"/>
                </a:cxn>
                <a:cxn ang="0">
                  <a:pos x="6922" y="1765"/>
                </a:cxn>
                <a:cxn ang="0">
                  <a:pos x="6585" y="1472"/>
                </a:cxn>
                <a:cxn ang="0">
                  <a:pos x="6110" y="1424"/>
                </a:cxn>
                <a:cxn ang="0">
                  <a:pos x="6305" y="1249"/>
                </a:cxn>
                <a:cxn ang="0">
                  <a:pos x="6498" y="1135"/>
                </a:cxn>
                <a:cxn ang="0">
                  <a:pos x="6101" y="1181"/>
                </a:cxn>
                <a:cxn ang="0">
                  <a:pos x="5948" y="1425"/>
                </a:cxn>
                <a:cxn ang="0">
                  <a:pos x="6355" y="1690"/>
                </a:cxn>
                <a:cxn ang="0">
                  <a:pos x="6764" y="1762"/>
                </a:cxn>
                <a:cxn ang="0">
                  <a:pos x="6466" y="1938"/>
                </a:cxn>
                <a:cxn ang="0">
                  <a:pos x="6092" y="1881"/>
                </a:cxn>
                <a:cxn ang="0">
                  <a:pos x="7241" y="720"/>
                </a:cxn>
                <a:cxn ang="0">
                  <a:pos x="6888" y="1022"/>
                </a:cxn>
                <a:cxn ang="0">
                  <a:pos x="6970" y="1485"/>
                </a:cxn>
                <a:cxn ang="0">
                  <a:pos x="7365" y="1709"/>
                </a:cxn>
                <a:cxn ang="0">
                  <a:pos x="7766" y="1464"/>
                </a:cxn>
                <a:cxn ang="0">
                  <a:pos x="7047" y="1212"/>
                </a:cxn>
                <a:cxn ang="0">
                  <a:pos x="7143" y="917"/>
                </a:cxn>
                <a:cxn ang="0">
                  <a:pos x="7442" y="861"/>
                </a:cxn>
                <a:cxn ang="0">
                  <a:pos x="7680" y="1128"/>
                </a:cxn>
                <a:cxn ang="0">
                  <a:pos x="7627" y="1443"/>
                </a:cxn>
                <a:cxn ang="0">
                  <a:pos x="7331" y="1547"/>
                </a:cxn>
                <a:cxn ang="0">
                  <a:pos x="7090" y="1337"/>
                </a:cxn>
              </a:cxnLst>
              <a:rect l="0" t="0" r="r" b="b"/>
              <a:pathLst>
                <a:path w="8159" h="2861">
                  <a:moveTo>
                    <a:pt x="1036" y="1869"/>
                  </a:moveTo>
                  <a:lnTo>
                    <a:pt x="1239" y="1469"/>
                  </a:lnTo>
                  <a:lnTo>
                    <a:pt x="1080" y="1388"/>
                  </a:lnTo>
                  <a:lnTo>
                    <a:pt x="941" y="1659"/>
                  </a:lnTo>
                  <a:lnTo>
                    <a:pt x="401" y="1384"/>
                  </a:lnTo>
                  <a:lnTo>
                    <a:pt x="662" y="871"/>
                  </a:lnTo>
                  <a:lnTo>
                    <a:pt x="1117" y="1102"/>
                  </a:lnTo>
                  <a:lnTo>
                    <a:pt x="1191" y="958"/>
                  </a:lnTo>
                  <a:lnTo>
                    <a:pt x="736" y="726"/>
                  </a:lnTo>
                  <a:lnTo>
                    <a:pt x="954" y="299"/>
                  </a:lnTo>
                  <a:lnTo>
                    <a:pt x="1494" y="574"/>
                  </a:lnTo>
                  <a:lnTo>
                    <a:pt x="1377" y="805"/>
                  </a:lnTo>
                  <a:lnTo>
                    <a:pt x="1536" y="886"/>
                  </a:lnTo>
                  <a:lnTo>
                    <a:pt x="1719" y="528"/>
                  </a:lnTo>
                  <a:lnTo>
                    <a:pt x="683" y="0"/>
                  </a:lnTo>
                  <a:lnTo>
                    <a:pt x="618" y="128"/>
                  </a:lnTo>
                  <a:lnTo>
                    <a:pt x="777" y="209"/>
                  </a:lnTo>
                  <a:lnTo>
                    <a:pt x="224" y="1293"/>
                  </a:lnTo>
                  <a:lnTo>
                    <a:pt x="65" y="1213"/>
                  </a:lnTo>
                  <a:lnTo>
                    <a:pt x="0" y="1340"/>
                  </a:lnTo>
                  <a:lnTo>
                    <a:pt x="1036" y="1869"/>
                  </a:lnTo>
                  <a:close/>
                  <a:moveTo>
                    <a:pt x="1729" y="1119"/>
                  </a:moveTo>
                  <a:lnTo>
                    <a:pt x="1409" y="1032"/>
                  </a:lnTo>
                  <a:lnTo>
                    <a:pt x="1373" y="1168"/>
                  </a:lnTo>
                  <a:lnTo>
                    <a:pt x="1520" y="1207"/>
                  </a:lnTo>
                  <a:lnTo>
                    <a:pt x="1342" y="1867"/>
                  </a:lnTo>
                  <a:lnTo>
                    <a:pt x="1195" y="1828"/>
                  </a:lnTo>
                  <a:lnTo>
                    <a:pt x="1160" y="1963"/>
                  </a:lnTo>
                  <a:lnTo>
                    <a:pt x="1621" y="2086"/>
                  </a:lnTo>
                  <a:lnTo>
                    <a:pt x="1657" y="1951"/>
                  </a:lnTo>
                  <a:lnTo>
                    <a:pt x="1516" y="1914"/>
                  </a:lnTo>
                  <a:lnTo>
                    <a:pt x="1654" y="1400"/>
                  </a:lnTo>
                  <a:lnTo>
                    <a:pt x="1665" y="1390"/>
                  </a:lnTo>
                  <a:lnTo>
                    <a:pt x="1679" y="1380"/>
                  </a:lnTo>
                  <a:lnTo>
                    <a:pt x="1694" y="1370"/>
                  </a:lnTo>
                  <a:lnTo>
                    <a:pt x="1711" y="1361"/>
                  </a:lnTo>
                  <a:lnTo>
                    <a:pt x="1729" y="1351"/>
                  </a:lnTo>
                  <a:lnTo>
                    <a:pt x="1748" y="1342"/>
                  </a:lnTo>
                  <a:lnTo>
                    <a:pt x="1767" y="1334"/>
                  </a:lnTo>
                  <a:lnTo>
                    <a:pt x="1787" y="1326"/>
                  </a:lnTo>
                  <a:lnTo>
                    <a:pt x="1808" y="1320"/>
                  </a:lnTo>
                  <a:lnTo>
                    <a:pt x="1828" y="1314"/>
                  </a:lnTo>
                  <a:lnTo>
                    <a:pt x="1849" y="1310"/>
                  </a:lnTo>
                  <a:lnTo>
                    <a:pt x="1869" y="1307"/>
                  </a:lnTo>
                  <a:lnTo>
                    <a:pt x="1888" y="1305"/>
                  </a:lnTo>
                  <a:lnTo>
                    <a:pt x="1908" y="1305"/>
                  </a:lnTo>
                  <a:lnTo>
                    <a:pt x="1926" y="1307"/>
                  </a:lnTo>
                  <a:lnTo>
                    <a:pt x="1943" y="1310"/>
                  </a:lnTo>
                  <a:lnTo>
                    <a:pt x="1964" y="1316"/>
                  </a:lnTo>
                  <a:lnTo>
                    <a:pt x="1982" y="1323"/>
                  </a:lnTo>
                  <a:lnTo>
                    <a:pt x="1999" y="1331"/>
                  </a:lnTo>
                  <a:lnTo>
                    <a:pt x="2014" y="1341"/>
                  </a:lnTo>
                  <a:lnTo>
                    <a:pt x="2026" y="1351"/>
                  </a:lnTo>
                  <a:lnTo>
                    <a:pt x="2037" y="1363"/>
                  </a:lnTo>
                  <a:lnTo>
                    <a:pt x="2046" y="1375"/>
                  </a:lnTo>
                  <a:lnTo>
                    <a:pt x="2055" y="1387"/>
                  </a:lnTo>
                  <a:lnTo>
                    <a:pt x="2061" y="1401"/>
                  </a:lnTo>
                  <a:lnTo>
                    <a:pt x="2065" y="1417"/>
                  </a:lnTo>
                  <a:lnTo>
                    <a:pt x="2068" y="1432"/>
                  </a:lnTo>
                  <a:lnTo>
                    <a:pt x="2069" y="1448"/>
                  </a:lnTo>
                  <a:lnTo>
                    <a:pt x="2068" y="1467"/>
                  </a:lnTo>
                  <a:lnTo>
                    <a:pt x="2066" y="1485"/>
                  </a:lnTo>
                  <a:lnTo>
                    <a:pt x="2063" y="1503"/>
                  </a:lnTo>
                  <a:lnTo>
                    <a:pt x="2059" y="1524"/>
                  </a:lnTo>
                  <a:lnTo>
                    <a:pt x="1924" y="2023"/>
                  </a:lnTo>
                  <a:lnTo>
                    <a:pt x="1787" y="1986"/>
                  </a:lnTo>
                  <a:lnTo>
                    <a:pt x="1752" y="2122"/>
                  </a:lnTo>
                  <a:lnTo>
                    <a:pt x="2194" y="2240"/>
                  </a:lnTo>
                  <a:lnTo>
                    <a:pt x="2230" y="2105"/>
                  </a:lnTo>
                  <a:lnTo>
                    <a:pt x="2098" y="2070"/>
                  </a:lnTo>
                  <a:lnTo>
                    <a:pt x="2235" y="1556"/>
                  </a:lnTo>
                  <a:lnTo>
                    <a:pt x="2248" y="1546"/>
                  </a:lnTo>
                  <a:lnTo>
                    <a:pt x="2261" y="1536"/>
                  </a:lnTo>
                  <a:lnTo>
                    <a:pt x="2276" y="1526"/>
                  </a:lnTo>
                  <a:lnTo>
                    <a:pt x="2293" y="1517"/>
                  </a:lnTo>
                  <a:lnTo>
                    <a:pt x="2311" y="1507"/>
                  </a:lnTo>
                  <a:lnTo>
                    <a:pt x="2329" y="1498"/>
                  </a:lnTo>
                  <a:lnTo>
                    <a:pt x="2350" y="1489"/>
                  </a:lnTo>
                  <a:lnTo>
                    <a:pt x="2369" y="1482"/>
                  </a:lnTo>
                  <a:lnTo>
                    <a:pt x="2389" y="1476"/>
                  </a:lnTo>
                  <a:lnTo>
                    <a:pt x="2410" y="1470"/>
                  </a:lnTo>
                  <a:lnTo>
                    <a:pt x="2430" y="1466"/>
                  </a:lnTo>
                  <a:lnTo>
                    <a:pt x="2451" y="1463"/>
                  </a:lnTo>
                  <a:lnTo>
                    <a:pt x="2470" y="1461"/>
                  </a:lnTo>
                  <a:lnTo>
                    <a:pt x="2489" y="1461"/>
                  </a:lnTo>
                  <a:lnTo>
                    <a:pt x="2508" y="1462"/>
                  </a:lnTo>
                  <a:lnTo>
                    <a:pt x="2525" y="1466"/>
                  </a:lnTo>
                  <a:lnTo>
                    <a:pt x="2545" y="1472"/>
                  </a:lnTo>
                  <a:lnTo>
                    <a:pt x="2564" y="1479"/>
                  </a:lnTo>
                  <a:lnTo>
                    <a:pt x="2580" y="1487"/>
                  </a:lnTo>
                  <a:lnTo>
                    <a:pt x="2595" y="1496"/>
                  </a:lnTo>
                  <a:lnTo>
                    <a:pt x="2609" y="1507"/>
                  </a:lnTo>
                  <a:lnTo>
                    <a:pt x="2620" y="1518"/>
                  </a:lnTo>
                  <a:lnTo>
                    <a:pt x="2629" y="1530"/>
                  </a:lnTo>
                  <a:lnTo>
                    <a:pt x="2636" y="1543"/>
                  </a:lnTo>
                  <a:lnTo>
                    <a:pt x="2642" y="1558"/>
                  </a:lnTo>
                  <a:lnTo>
                    <a:pt x="2646" y="1573"/>
                  </a:lnTo>
                  <a:lnTo>
                    <a:pt x="2650" y="1588"/>
                  </a:lnTo>
                  <a:lnTo>
                    <a:pt x="2651" y="1604"/>
                  </a:lnTo>
                  <a:lnTo>
                    <a:pt x="2651" y="1623"/>
                  </a:lnTo>
                  <a:lnTo>
                    <a:pt x="2649" y="1640"/>
                  </a:lnTo>
                  <a:lnTo>
                    <a:pt x="2644" y="1660"/>
                  </a:lnTo>
                  <a:lnTo>
                    <a:pt x="2640" y="1680"/>
                  </a:lnTo>
                  <a:lnTo>
                    <a:pt x="2507" y="2179"/>
                  </a:lnTo>
                  <a:lnTo>
                    <a:pt x="2366" y="2141"/>
                  </a:lnTo>
                  <a:lnTo>
                    <a:pt x="2329" y="2276"/>
                  </a:lnTo>
                  <a:lnTo>
                    <a:pt x="2774" y="2395"/>
                  </a:lnTo>
                  <a:lnTo>
                    <a:pt x="2811" y="2260"/>
                  </a:lnTo>
                  <a:lnTo>
                    <a:pt x="2679" y="2226"/>
                  </a:lnTo>
                  <a:lnTo>
                    <a:pt x="2809" y="1744"/>
                  </a:lnTo>
                  <a:lnTo>
                    <a:pt x="2816" y="1714"/>
                  </a:lnTo>
                  <a:lnTo>
                    <a:pt x="2821" y="1683"/>
                  </a:lnTo>
                  <a:lnTo>
                    <a:pt x="2824" y="1651"/>
                  </a:lnTo>
                  <a:lnTo>
                    <a:pt x="2826" y="1620"/>
                  </a:lnTo>
                  <a:lnTo>
                    <a:pt x="2825" y="1604"/>
                  </a:lnTo>
                  <a:lnTo>
                    <a:pt x="2825" y="1589"/>
                  </a:lnTo>
                  <a:lnTo>
                    <a:pt x="2823" y="1574"/>
                  </a:lnTo>
                  <a:lnTo>
                    <a:pt x="2822" y="1559"/>
                  </a:lnTo>
                  <a:lnTo>
                    <a:pt x="2819" y="1543"/>
                  </a:lnTo>
                  <a:lnTo>
                    <a:pt x="2816" y="1529"/>
                  </a:lnTo>
                  <a:lnTo>
                    <a:pt x="2812" y="1515"/>
                  </a:lnTo>
                  <a:lnTo>
                    <a:pt x="2808" y="1500"/>
                  </a:lnTo>
                  <a:lnTo>
                    <a:pt x="2803" y="1486"/>
                  </a:lnTo>
                  <a:lnTo>
                    <a:pt x="2796" y="1473"/>
                  </a:lnTo>
                  <a:lnTo>
                    <a:pt x="2789" y="1460"/>
                  </a:lnTo>
                  <a:lnTo>
                    <a:pt x="2782" y="1447"/>
                  </a:lnTo>
                  <a:lnTo>
                    <a:pt x="2774" y="1435"/>
                  </a:lnTo>
                  <a:lnTo>
                    <a:pt x="2766" y="1423"/>
                  </a:lnTo>
                  <a:lnTo>
                    <a:pt x="2756" y="1412"/>
                  </a:lnTo>
                  <a:lnTo>
                    <a:pt x="2745" y="1401"/>
                  </a:lnTo>
                  <a:lnTo>
                    <a:pt x="2734" y="1391"/>
                  </a:lnTo>
                  <a:lnTo>
                    <a:pt x="2722" y="1381"/>
                  </a:lnTo>
                  <a:lnTo>
                    <a:pt x="2710" y="1373"/>
                  </a:lnTo>
                  <a:lnTo>
                    <a:pt x="2695" y="1365"/>
                  </a:lnTo>
                  <a:lnTo>
                    <a:pt x="2681" y="1357"/>
                  </a:lnTo>
                  <a:lnTo>
                    <a:pt x="2666" y="1350"/>
                  </a:lnTo>
                  <a:lnTo>
                    <a:pt x="2650" y="1344"/>
                  </a:lnTo>
                  <a:lnTo>
                    <a:pt x="2632" y="1339"/>
                  </a:lnTo>
                  <a:lnTo>
                    <a:pt x="2605" y="1332"/>
                  </a:lnTo>
                  <a:lnTo>
                    <a:pt x="2579" y="1328"/>
                  </a:lnTo>
                  <a:lnTo>
                    <a:pt x="2554" y="1324"/>
                  </a:lnTo>
                  <a:lnTo>
                    <a:pt x="2529" y="1323"/>
                  </a:lnTo>
                  <a:lnTo>
                    <a:pt x="2505" y="1323"/>
                  </a:lnTo>
                  <a:lnTo>
                    <a:pt x="2481" y="1324"/>
                  </a:lnTo>
                  <a:lnTo>
                    <a:pt x="2457" y="1327"/>
                  </a:lnTo>
                  <a:lnTo>
                    <a:pt x="2434" y="1332"/>
                  </a:lnTo>
                  <a:lnTo>
                    <a:pt x="2411" y="1337"/>
                  </a:lnTo>
                  <a:lnTo>
                    <a:pt x="2387" y="1344"/>
                  </a:lnTo>
                  <a:lnTo>
                    <a:pt x="2364" y="1353"/>
                  </a:lnTo>
                  <a:lnTo>
                    <a:pt x="2340" y="1363"/>
                  </a:lnTo>
                  <a:lnTo>
                    <a:pt x="2317" y="1374"/>
                  </a:lnTo>
                  <a:lnTo>
                    <a:pt x="2292" y="1386"/>
                  </a:lnTo>
                  <a:lnTo>
                    <a:pt x="2267" y="1399"/>
                  </a:lnTo>
                  <a:lnTo>
                    <a:pt x="2241" y="1413"/>
                  </a:lnTo>
                  <a:lnTo>
                    <a:pt x="2236" y="1392"/>
                  </a:lnTo>
                  <a:lnTo>
                    <a:pt x="2230" y="1372"/>
                  </a:lnTo>
                  <a:lnTo>
                    <a:pt x="2223" y="1351"/>
                  </a:lnTo>
                  <a:lnTo>
                    <a:pt x="2214" y="1332"/>
                  </a:lnTo>
                  <a:lnTo>
                    <a:pt x="2205" y="1314"/>
                  </a:lnTo>
                  <a:lnTo>
                    <a:pt x="2193" y="1296"/>
                  </a:lnTo>
                  <a:lnTo>
                    <a:pt x="2182" y="1280"/>
                  </a:lnTo>
                  <a:lnTo>
                    <a:pt x="2169" y="1264"/>
                  </a:lnTo>
                  <a:lnTo>
                    <a:pt x="2155" y="1249"/>
                  </a:lnTo>
                  <a:lnTo>
                    <a:pt x="2139" y="1235"/>
                  </a:lnTo>
                  <a:lnTo>
                    <a:pt x="2124" y="1223"/>
                  </a:lnTo>
                  <a:lnTo>
                    <a:pt x="2107" y="1211"/>
                  </a:lnTo>
                  <a:lnTo>
                    <a:pt x="2088" y="1200"/>
                  </a:lnTo>
                  <a:lnTo>
                    <a:pt x="2069" y="1191"/>
                  </a:lnTo>
                  <a:lnTo>
                    <a:pt x="2050" y="1183"/>
                  </a:lnTo>
                  <a:lnTo>
                    <a:pt x="2028" y="1177"/>
                  </a:lnTo>
                  <a:lnTo>
                    <a:pt x="2008" y="1173"/>
                  </a:lnTo>
                  <a:lnTo>
                    <a:pt x="1987" y="1170"/>
                  </a:lnTo>
                  <a:lnTo>
                    <a:pt x="1966" y="1169"/>
                  </a:lnTo>
                  <a:lnTo>
                    <a:pt x="1943" y="1169"/>
                  </a:lnTo>
                  <a:lnTo>
                    <a:pt x="1921" y="1171"/>
                  </a:lnTo>
                  <a:lnTo>
                    <a:pt x="1899" y="1173"/>
                  </a:lnTo>
                  <a:lnTo>
                    <a:pt x="1876" y="1177"/>
                  </a:lnTo>
                  <a:lnTo>
                    <a:pt x="1854" y="1182"/>
                  </a:lnTo>
                  <a:lnTo>
                    <a:pt x="1831" y="1188"/>
                  </a:lnTo>
                  <a:lnTo>
                    <a:pt x="1809" y="1194"/>
                  </a:lnTo>
                  <a:lnTo>
                    <a:pt x="1787" y="1202"/>
                  </a:lnTo>
                  <a:lnTo>
                    <a:pt x="1767" y="1211"/>
                  </a:lnTo>
                  <a:lnTo>
                    <a:pt x="1747" y="1220"/>
                  </a:lnTo>
                  <a:lnTo>
                    <a:pt x="1728" y="1229"/>
                  </a:lnTo>
                  <a:lnTo>
                    <a:pt x="1710" y="1239"/>
                  </a:lnTo>
                  <a:lnTo>
                    <a:pt x="1693" y="1249"/>
                  </a:lnTo>
                  <a:lnTo>
                    <a:pt x="1729" y="1119"/>
                  </a:lnTo>
                  <a:close/>
                  <a:moveTo>
                    <a:pt x="3925" y="1988"/>
                  </a:moveTo>
                  <a:lnTo>
                    <a:pt x="3923" y="2007"/>
                  </a:lnTo>
                  <a:lnTo>
                    <a:pt x="3920" y="2027"/>
                  </a:lnTo>
                  <a:lnTo>
                    <a:pt x="3916" y="2045"/>
                  </a:lnTo>
                  <a:lnTo>
                    <a:pt x="3912" y="2064"/>
                  </a:lnTo>
                  <a:lnTo>
                    <a:pt x="3907" y="2081"/>
                  </a:lnTo>
                  <a:lnTo>
                    <a:pt x="3902" y="2098"/>
                  </a:lnTo>
                  <a:lnTo>
                    <a:pt x="3895" y="2116"/>
                  </a:lnTo>
                  <a:lnTo>
                    <a:pt x="3888" y="2131"/>
                  </a:lnTo>
                  <a:lnTo>
                    <a:pt x="3881" y="2147"/>
                  </a:lnTo>
                  <a:lnTo>
                    <a:pt x="3873" y="2161"/>
                  </a:lnTo>
                  <a:lnTo>
                    <a:pt x="3865" y="2177"/>
                  </a:lnTo>
                  <a:lnTo>
                    <a:pt x="3856" y="2190"/>
                  </a:lnTo>
                  <a:lnTo>
                    <a:pt x="3845" y="2203"/>
                  </a:lnTo>
                  <a:lnTo>
                    <a:pt x="3835" y="2216"/>
                  </a:lnTo>
                  <a:lnTo>
                    <a:pt x="3825" y="2228"/>
                  </a:lnTo>
                  <a:lnTo>
                    <a:pt x="3814" y="2239"/>
                  </a:lnTo>
                  <a:lnTo>
                    <a:pt x="3802" y="2250"/>
                  </a:lnTo>
                  <a:lnTo>
                    <a:pt x="3789" y="2259"/>
                  </a:lnTo>
                  <a:lnTo>
                    <a:pt x="3777" y="2269"/>
                  </a:lnTo>
                  <a:lnTo>
                    <a:pt x="3765" y="2278"/>
                  </a:lnTo>
                  <a:lnTo>
                    <a:pt x="3751" y="2285"/>
                  </a:lnTo>
                  <a:lnTo>
                    <a:pt x="3737" y="2292"/>
                  </a:lnTo>
                  <a:lnTo>
                    <a:pt x="3723" y="2299"/>
                  </a:lnTo>
                  <a:lnTo>
                    <a:pt x="3709" y="2304"/>
                  </a:lnTo>
                  <a:lnTo>
                    <a:pt x="3694" y="2309"/>
                  </a:lnTo>
                  <a:lnTo>
                    <a:pt x="3679" y="2314"/>
                  </a:lnTo>
                  <a:lnTo>
                    <a:pt x="3664" y="2317"/>
                  </a:lnTo>
                  <a:lnTo>
                    <a:pt x="3648" y="2319"/>
                  </a:lnTo>
                  <a:lnTo>
                    <a:pt x="3632" y="2321"/>
                  </a:lnTo>
                  <a:lnTo>
                    <a:pt x="3617" y="2321"/>
                  </a:lnTo>
                  <a:lnTo>
                    <a:pt x="3601" y="2321"/>
                  </a:lnTo>
                  <a:lnTo>
                    <a:pt x="3584" y="2320"/>
                  </a:lnTo>
                  <a:lnTo>
                    <a:pt x="3568" y="2319"/>
                  </a:lnTo>
                  <a:lnTo>
                    <a:pt x="3552" y="2316"/>
                  </a:lnTo>
                  <a:lnTo>
                    <a:pt x="3536" y="2312"/>
                  </a:lnTo>
                  <a:lnTo>
                    <a:pt x="3521" y="2307"/>
                  </a:lnTo>
                  <a:lnTo>
                    <a:pt x="3506" y="2302"/>
                  </a:lnTo>
                  <a:lnTo>
                    <a:pt x="3491" y="2297"/>
                  </a:lnTo>
                  <a:lnTo>
                    <a:pt x="3477" y="2290"/>
                  </a:lnTo>
                  <a:lnTo>
                    <a:pt x="3464" y="2283"/>
                  </a:lnTo>
                  <a:lnTo>
                    <a:pt x="3451" y="2275"/>
                  </a:lnTo>
                  <a:lnTo>
                    <a:pt x="3437" y="2267"/>
                  </a:lnTo>
                  <a:lnTo>
                    <a:pt x="3425" y="2257"/>
                  </a:lnTo>
                  <a:lnTo>
                    <a:pt x="3414" y="2247"/>
                  </a:lnTo>
                  <a:lnTo>
                    <a:pt x="3403" y="2236"/>
                  </a:lnTo>
                  <a:lnTo>
                    <a:pt x="3391" y="2225"/>
                  </a:lnTo>
                  <a:lnTo>
                    <a:pt x="3381" y="2214"/>
                  </a:lnTo>
                  <a:lnTo>
                    <a:pt x="3372" y="2200"/>
                  </a:lnTo>
                  <a:lnTo>
                    <a:pt x="3363" y="2188"/>
                  </a:lnTo>
                  <a:lnTo>
                    <a:pt x="3355" y="2174"/>
                  </a:lnTo>
                  <a:lnTo>
                    <a:pt x="3346" y="2159"/>
                  </a:lnTo>
                  <a:lnTo>
                    <a:pt x="3339" y="2145"/>
                  </a:lnTo>
                  <a:lnTo>
                    <a:pt x="3332" y="2130"/>
                  </a:lnTo>
                  <a:lnTo>
                    <a:pt x="3327" y="2115"/>
                  </a:lnTo>
                  <a:lnTo>
                    <a:pt x="3321" y="2098"/>
                  </a:lnTo>
                  <a:lnTo>
                    <a:pt x="3317" y="2081"/>
                  </a:lnTo>
                  <a:lnTo>
                    <a:pt x="3313" y="2065"/>
                  </a:lnTo>
                  <a:lnTo>
                    <a:pt x="3310" y="2047"/>
                  </a:lnTo>
                  <a:lnTo>
                    <a:pt x="3307" y="2029"/>
                  </a:lnTo>
                  <a:lnTo>
                    <a:pt x="3306" y="2011"/>
                  </a:lnTo>
                  <a:lnTo>
                    <a:pt x="3305" y="1992"/>
                  </a:lnTo>
                  <a:lnTo>
                    <a:pt x="3305" y="1973"/>
                  </a:lnTo>
                  <a:lnTo>
                    <a:pt x="3305" y="1953"/>
                  </a:lnTo>
                  <a:lnTo>
                    <a:pt x="3306" y="1934"/>
                  </a:lnTo>
                  <a:lnTo>
                    <a:pt x="3308" y="1915"/>
                  </a:lnTo>
                  <a:lnTo>
                    <a:pt x="3311" y="1895"/>
                  </a:lnTo>
                  <a:lnTo>
                    <a:pt x="3315" y="1876"/>
                  </a:lnTo>
                  <a:lnTo>
                    <a:pt x="3319" y="1858"/>
                  </a:lnTo>
                  <a:lnTo>
                    <a:pt x="3323" y="1840"/>
                  </a:lnTo>
                  <a:lnTo>
                    <a:pt x="3329" y="1823"/>
                  </a:lnTo>
                  <a:lnTo>
                    <a:pt x="3335" y="1806"/>
                  </a:lnTo>
                  <a:lnTo>
                    <a:pt x="3342" y="1790"/>
                  </a:lnTo>
                  <a:lnTo>
                    <a:pt x="3350" y="1775"/>
                  </a:lnTo>
                  <a:lnTo>
                    <a:pt x="3358" y="1760"/>
                  </a:lnTo>
                  <a:lnTo>
                    <a:pt x="3366" y="1745"/>
                  </a:lnTo>
                  <a:lnTo>
                    <a:pt x="3375" y="1732"/>
                  </a:lnTo>
                  <a:lnTo>
                    <a:pt x="3385" y="1719"/>
                  </a:lnTo>
                  <a:lnTo>
                    <a:pt x="3395" y="1705"/>
                  </a:lnTo>
                  <a:lnTo>
                    <a:pt x="3406" y="1694"/>
                  </a:lnTo>
                  <a:lnTo>
                    <a:pt x="3417" y="1682"/>
                  </a:lnTo>
                  <a:lnTo>
                    <a:pt x="3429" y="1672"/>
                  </a:lnTo>
                  <a:lnTo>
                    <a:pt x="3440" y="1662"/>
                  </a:lnTo>
                  <a:lnTo>
                    <a:pt x="3454" y="1652"/>
                  </a:lnTo>
                  <a:lnTo>
                    <a:pt x="3466" y="1644"/>
                  </a:lnTo>
                  <a:lnTo>
                    <a:pt x="3479" y="1636"/>
                  </a:lnTo>
                  <a:lnTo>
                    <a:pt x="3493" y="1629"/>
                  </a:lnTo>
                  <a:lnTo>
                    <a:pt x="3508" y="1623"/>
                  </a:lnTo>
                  <a:lnTo>
                    <a:pt x="3522" y="1618"/>
                  </a:lnTo>
                  <a:lnTo>
                    <a:pt x="3536" y="1613"/>
                  </a:lnTo>
                  <a:lnTo>
                    <a:pt x="3552" y="1609"/>
                  </a:lnTo>
                  <a:lnTo>
                    <a:pt x="3567" y="1605"/>
                  </a:lnTo>
                  <a:lnTo>
                    <a:pt x="3582" y="1602"/>
                  </a:lnTo>
                  <a:lnTo>
                    <a:pt x="3598" y="1601"/>
                  </a:lnTo>
                  <a:lnTo>
                    <a:pt x="3614" y="1600"/>
                  </a:lnTo>
                  <a:lnTo>
                    <a:pt x="3630" y="1600"/>
                  </a:lnTo>
                  <a:lnTo>
                    <a:pt x="3646" y="1601"/>
                  </a:lnTo>
                  <a:lnTo>
                    <a:pt x="3663" y="1603"/>
                  </a:lnTo>
                  <a:lnTo>
                    <a:pt x="3679" y="1606"/>
                  </a:lnTo>
                  <a:lnTo>
                    <a:pt x="3694" y="1610"/>
                  </a:lnTo>
                  <a:lnTo>
                    <a:pt x="3710" y="1614"/>
                  </a:lnTo>
                  <a:lnTo>
                    <a:pt x="3725" y="1619"/>
                  </a:lnTo>
                  <a:lnTo>
                    <a:pt x="3739" y="1625"/>
                  </a:lnTo>
                  <a:lnTo>
                    <a:pt x="3754" y="1631"/>
                  </a:lnTo>
                  <a:lnTo>
                    <a:pt x="3767" y="1639"/>
                  </a:lnTo>
                  <a:lnTo>
                    <a:pt x="3780" y="1646"/>
                  </a:lnTo>
                  <a:lnTo>
                    <a:pt x="3793" y="1655"/>
                  </a:lnTo>
                  <a:lnTo>
                    <a:pt x="3806" y="1665"/>
                  </a:lnTo>
                  <a:lnTo>
                    <a:pt x="3817" y="1675"/>
                  </a:lnTo>
                  <a:lnTo>
                    <a:pt x="3828" y="1685"/>
                  </a:lnTo>
                  <a:lnTo>
                    <a:pt x="3839" y="1697"/>
                  </a:lnTo>
                  <a:lnTo>
                    <a:pt x="3849" y="1709"/>
                  </a:lnTo>
                  <a:lnTo>
                    <a:pt x="3859" y="1721"/>
                  </a:lnTo>
                  <a:lnTo>
                    <a:pt x="3868" y="1734"/>
                  </a:lnTo>
                  <a:lnTo>
                    <a:pt x="3876" y="1748"/>
                  </a:lnTo>
                  <a:lnTo>
                    <a:pt x="3884" y="1762"/>
                  </a:lnTo>
                  <a:lnTo>
                    <a:pt x="3891" y="1777"/>
                  </a:lnTo>
                  <a:lnTo>
                    <a:pt x="3898" y="1792"/>
                  </a:lnTo>
                  <a:lnTo>
                    <a:pt x="3904" y="1807"/>
                  </a:lnTo>
                  <a:lnTo>
                    <a:pt x="3910" y="1824"/>
                  </a:lnTo>
                  <a:lnTo>
                    <a:pt x="3914" y="1840"/>
                  </a:lnTo>
                  <a:lnTo>
                    <a:pt x="3918" y="1857"/>
                  </a:lnTo>
                  <a:lnTo>
                    <a:pt x="3921" y="1875"/>
                  </a:lnTo>
                  <a:lnTo>
                    <a:pt x="3924" y="1893"/>
                  </a:lnTo>
                  <a:lnTo>
                    <a:pt x="3925" y="1912"/>
                  </a:lnTo>
                  <a:lnTo>
                    <a:pt x="3926" y="1930"/>
                  </a:lnTo>
                  <a:lnTo>
                    <a:pt x="3927" y="1948"/>
                  </a:lnTo>
                  <a:lnTo>
                    <a:pt x="3926" y="1968"/>
                  </a:lnTo>
                  <a:lnTo>
                    <a:pt x="3925" y="1988"/>
                  </a:lnTo>
                  <a:close/>
                  <a:moveTo>
                    <a:pt x="3339" y="1453"/>
                  </a:moveTo>
                  <a:lnTo>
                    <a:pt x="3006" y="1424"/>
                  </a:lnTo>
                  <a:lnTo>
                    <a:pt x="2993" y="1564"/>
                  </a:lnTo>
                  <a:lnTo>
                    <a:pt x="3158" y="1578"/>
                  </a:lnTo>
                  <a:lnTo>
                    <a:pt x="3060" y="2691"/>
                  </a:lnTo>
                  <a:lnTo>
                    <a:pt x="2897" y="2677"/>
                  </a:lnTo>
                  <a:lnTo>
                    <a:pt x="2885" y="2815"/>
                  </a:lnTo>
                  <a:lnTo>
                    <a:pt x="3405" y="2861"/>
                  </a:lnTo>
                  <a:lnTo>
                    <a:pt x="3417" y="2722"/>
                  </a:lnTo>
                  <a:lnTo>
                    <a:pt x="3238" y="2706"/>
                  </a:lnTo>
                  <a:lnTo>
                    <a:pt x="3276" y="2283"/>
                  </a:lnTo>
                  <a:lnTo>
                    <a:pt x="3280" y="2283"/>
                  </a:lnTo>
                  <a:lnTo>
                    <a:pt x="3293" y="2303"/>
                  </a:lnTo>
                  <a:lnTo>
                    <a:pt x="3309" y="2323"/>
                  </a:lnTo>
                  <a:lnTo>
                    <a:pt x="3325" y="2341"/>
                  </a:lnTo>
                  <a:lnTo>
                    <a:pt x="3342" y="2357"/>
                  </a:lnTo>
                  <a:lnTo>
                    <a:pt x="3360" y="2373"/>
                  </a:lnTo>
                  <a:lnTo>
                    <a:pt x="3378" y="2387"/>
                  </a:lnTo>
                  <a:lnTo>
                    <a:pt x="3397" y="2400"/>
                  </a:lnTo>
                  <a:lnTo>
                    <a:pt x="3418" y="2411"/>
                  </a:lnTo>
                  <a:lnTo>
                    <a:pt x="3439" y="2423"/>
                  </a:lnTo>
                  <a:lnTo>
                    <a:pt x="3461" y="2432"/>
                  </a:lnTo>
                  <a:lnTo>
                    <a:pt x="3484" y="2440"/>
                  </a:lnTo>
                  <a:lnTo>
                    <a:pt x="3508" y="2447"/>
                  </a:lnTo>
                  <a:lnTo>
                    <a:pt x="3531" y="2453"/>
                  </a:lnTo>
                  <a:lnTo>
                    <a:pt x="3557" y="2458"/>
                  </a:lnTo>
                  <a:lnTo>
                    <a:pt x="3582" y="2462"/>
                  </a:lnTo>
                  <a:lnTo>
                    <a:pt x="3609" y="2465"/>
                  </a:lnTo>
                  <a:lnTo>
                    <a:pt x="3631" y="2467"/>
                  </a:lnTo>
                  <a:lnTo>
                    <a:pt x="3654" y="2467"/>
                  </a:lnTo>
                  <a:lnTo>
                    <a:pt x="3676" y="2466"/>
                  </a:lnTo>
                  <a:lnTo>
                    <a:pt x="3697" y="2463"/>
                  </a:lnTo>
                  <a:lnTo>
                    <a:pt x="3719" y="2460"/>
                  </a:lnTo>
                  <a:lnTo>
                    <a:pt x="3741" y="2455"/>
                  </a:lnTo>
                  <a:lnTo>
                    <a:pt x="3762" y="2450"/>
                  </a:lnTo>
                  <a:lnTo>
                    <a:pt x="3783" y="2444"/>
                  </a:lnTo>
                  <a:lnTo>
                    <a:pt x="3804" y="2436"/>
                  </a:lnTo>
                  <a:lnTo>
                    <a:pt x="3824" y="2428"/>
                  </a:lnTo>
                  <a:lnTo>
                    <a:pt x="3843" y="2418"/>
                  </a:lnTo>
                  <a:lnTo>
                    <a:pt x="3864" y="2407"/>
                  </a:lnTo>
                  <a:lnTo>
                    <a:pt x="3882" y="2395"/>
                  </a:lnTo>
                  <a:lnTo>
                    <a:pt x="3901" y="2383"/>
                  </a:lnTo>
                  <a:lnTo>
                    <a:pt x="3919" y="2370"/>
                  </a:lnTo>
                  <a:lnTo>
                    <a:pt x="3936" y="2354"/>
                  </a:lnTo>
                  <a:lnTo>
                    <a:pt x="3953" y="2339"/>
                  </a:lnTo>
                  <a:lnTo>
                    <a:pt x="3969" y="2323"/>
                  </a:lnTo>
                  <a:lnTo>
                    <a:pt x="3984" y="2305"/>
                  </a:lnTo>
                  <a:lnTo>
                    <a:pt x="3998" y="2287"/>
                  </a:lnTo>
                  <a:lnTo>
                    <a:pt x="4012" y="2269"/>
                  </a:lnTo>
                  <a:lnTo>
                    <a:pt x="4025" y="2248"/>
                  </a:lnTo>
                  <a:lnTo>
                    <a:pt x="4037" y="2228"/>
                  </a:lnTo>
                  <a:lnTo>
                    <a:pt x="4048" y="2206"/>
                  </a:lnTo>
                  <a:lnTo>
                    <a:pt x="4059" y="2184"/>
                  </a:lnTo>
                  <a:lnTo>
                    <a:pt x="4068" y="2161"/>
                  </a:lnTo>
                  <a:lnTo>
                    <a:pt x="4077" y="2137"/>
                  </a:lnTo>
                  <a:lnTo>
                    <a:pt x="4084" y="2113"/>
                  </a:lnTo>
                  <a:lnTo>
                    <a:pt x="4090" y="2088"/>
                  </a:lnTo>
                  <a:lnTo>
                    <a:pt x="4095" y="2062"/>
                  </a:lnTo>
                  <a:lnTo>
                    <a:pt x="4099" y="2035"/>
                  </a:lnTo>
                  <a:lnTo>
                    <a:pt x="4104" y="2007"/>
                  </a:lnTo>
                  <a:lnTo>
                    <a:pt x="4105" y="1980"/>
                  </a:lnTo>
                  <a:lnTo>
                    <a:pt x="4106" y="1953"/>
                  </a:lnTo>
                  <a:lnTo>
                    <a:pt x="4105" y="1927"/>
                  </a:lnTo>
                  <a:lnTo>
                    <a:pt x="4103" y="1900"/>
                  </a:lnTo>
                  <a:lnTo>
                    <a:pt x="4099" y="1875"/>
                  </a:lnTo>
                  <a:lnTo>
                    <a:pt x="4095" y="1849"/>
                  </a:lnTo>
                  <a:lnTo>
                    <a:pt x="4090" y="1825"/>
                  </a:lnTo>
                  <a:lnTo>
                    <a:pt x="4084" y="1801"/>
                  </a:lnTo>
                  <a:lnTo>
                    <a:pt x="4077" y="1778"/>
                  </a:lnTo>
                  <a:lnTo>
                    <a:pt x="4068" y="1755"/>
                  </a:lnTo>
                  <a:lnTo>
                    <a:pt x="4059" y="1733"/>
                  </a:lnTo>
                  <a:lnTo>
                    <a:pt x="4048" y="1712"/>
                  </a:lnTo>
                  <a:lnTo>
                    <a:pt x="4037" y="1691"/>
                  </a:lnTo>
                  <a:lnTo>
                    <a:pt x="4026" y="1671"/>
                  </a:lnTo>
                  <a:lnTo>
                    <a:pt x="4013" y="1651"/>
                  </a:lnTo>
                  <a:lnTo>
                    <a:pt x="3999" y="1633"/>
                  </a:lnTo>
                  <a:lnTo>
                    <a:pt x="3984" y="1616"/>
                  </a:lnTo>
                  <a:lnTo>
                    <a:pt x="3969" y="1598"/>
                  </a:lnTo>
                  <a:lnTo>
                    <a:pt x="3954" y="1582"/>
                  </a:lnTo>
                  <a:lnTo>
                    <a:pt x="3937" y="1567"/>
                  </a:lnTo>
                  <a:lnTo>
                    <a:pt x="3920" y="1553"/>
                  </a:lnTo>
                  <a:lnTo>
                    <a:pt x="3902" y="1540"/>
                  </a:lnTo>
                  <a:lnTo>
                    <a:pt x="3883" y="1528"/>
                  </a:lnTo>
                  <a:lnTo>
                    <a:pt x="3865" y="1516"/>
                  </a:lnTo>
                  <a:lnTo>
                    <a:pt x="3844" y="1505"/>
                  </a:lnTo>
                  <a:lnTo>
                    <a:pt x="3825" y="1496"/>
                  </a:lnTo>
                  <a:lnTo>
                    <a:pt x="3805" y="1488"/>
                  </a:lnTo>
                  <a:lnTo>
                    <a:pt x="3783" y="1481"/>
                  </a:lnTo>
                  <a:lnTo>
                    <a:pt x="3763" y="1475"/>
                  </a:lnTo>
                  <a:lnTo>
                    <a:pt x="3740" y="1470"/>
                  </a:lnTo>
                  <a:lnTo>
                    <a:pt x="3719" y="1467"/>
                  </a:lnTo>
                  <a:lnTo>
                    <a:pt x="3696" y="1464"/>
                  </a:lnTo>
                  <a:lnTo>
                    <a:pt x="3668" y="1462"/>
                  </a:lnTo>
                  <a:lnTo>
                    <a:pt x="3640" y="1461"/>
                  </a:lnTo>
                  <a:lnTo>
                    <a:pt x="3615" y="1462"/>
                  </a:lnTo>
                  <a:lnTo>
                    <a:pt x="3589" y="1464"/>
                  </a:lnTo>
                  <a:lnTo>
                    <a:pt x="3565" y="1467"/>
                  </a:lnTo>
                  <a:lnTo>
                    <a:pt x="3542" y="1471"/>
                  </a:lnTo>
                  <a:lnTo>
                    <a:pt x="3519" y="1476"/>
                  </a:lnTo>
                  <a:lnTo>
                    <a:pt x="3497" y="1483"/>
                  </a:lnTo>
                  <a:lnTo>
                    <a:pt x="3475" y="1492"/>
                  </a:lnTo>
                  <a:lnTo>
                    <a:pt x="3455" y="1501"/>
                  </a:lnTo>
                  <a:lnTo>
                    <a:pt x="3433" y="1513"/>
                  </a:lnTo>
                  <a:lnTo>
                    <a:pt x="3412" y="1525"/>
                  </a:lnTo>
                  <a:lnTo>
                    <a:pt x="3391" y="1539"/>
                  </a:lnTo>
                  <a:lnTo>
                    <a:pt x="3370" y="1554"/>
                  </a:lnTo>
                  <a:lnTo>
                    <a:pt x="3350" y="1572"/>
                  </a:lnTo>
                  <a:lnTo>
                    <a:pt x="3328" y="1590"/>
                  </a:lnTo>
                  <a:lnTo>
                    <a:pt x="3339" y="1453"/>
                  </a:lnTo>
                  <a:close/>
                  <a:moveTo>
                    <a:pt x="4454" y="1489"/>
                  </a:moveTo>
                  <a:lnTo>
                    <a:pt x="4126" y="1518"/>
                  </a:lnTo>
                  <a:lnTo>
                    <a:pt x="4138" y="1658"/>
                  </a:lnTo>
                  <a:lnTo>
                    <a:pt x="4297" y="1643"/>
                  </a:lnTo>
                  <a:lnTo>
                    <a:pt x="4358" y="2324"/>
                  </a:lnTo>
                  <a:lnTo>
                    <a:pt x="4197" y="2338"/>
                  </a:lnTo>
                  <a:lnTo>
                    <a:pt x="4210" y="2477"/>
                  </a:lnTo>
                  <a:lnTo>
                    <a:pt x="4727" y="2432"/>
                  </a:lnTo>
                  <a:lnTo>
                    <a:pt x="4715" y="2293"/>
                  </a:lnTo>
                  <a:lnTo>
                    <a:pt x="4536" y="2308"/>
                  </a:lnTo>
                  <a:lnTo>
                    <a:pt x="4507" y="1981"/>
                  </a:lnTo>
                  <a:lnTo>
                    <a:pt x="4506" y="1958"/>
                  </a:lnTo>
                  <a:lnTo>
                    <a:pt x="4504" y="1937"/>
                  </a:lnTo>
                  <a:lnTo>
                    <a:pt x="4504" y="1916"/>
                  </a:lnTo>
                  <a:lnTo>
                    <a:pt x="4504" y="1896"/>
                  </a:lnTo>
                  <a:lnTo>
                    <a:pt x="4504" y="1877"/>
                  </a:lnTo>
                  <a:lnTo>
                    <a:pt x="4505" y="1858"/>
                  </a:lnTo>
                  <a:lnTo>
                    <a:pt x="4507" y="1841"/>
                  </a:lnTo>
                  <a:lnTo>
                    <a:pt x="4509" y="1824"/>
                  </a:lnTo>
                  <a:lnTo>
                    <a:pt x="4512" y="1808"/>
                  </a:lnTo>
                  <a:lnTo>
                    <a:pt x="4516" y="1792"/>
                  </a:lnTo>
                  <a:lnTo>
                    <a:pt x="4520" y="1778"/>
                  </a:lnTo>
                  <a:lnTo>
                    <a:pt x="4526" y="1764"/>
                  </a:lnTo>
                  <a:lnTo>
                    <a:pt x="4532" y="1750"/>
                  </a:lnTo>
                  <a:lnTo>
                    <a:pt x="4538" y="1737"/>
                  </a:lnTo>
                  <a:lnTo>
                    <a:pt x="4546" y="1725"/>
                  </a:lnTo>
                  <a:lnTo>
                    <a:pt x="4556" y="1714"/>
                  </a:lnTo>
                  <a:lnTo>
                    <a:pt x="4565" y="1702"/>
                  </a:lnTo>
                  <a:lnTo>
                    <a:pt x="4576" y="1692"/>
                  </a:lnTo>
                  <a:lnTo>
                    <a:pt x="4587" y="1682"/>
                  </a:lnTo>
                  <a:lnTo>
                    <a:pt x="4599" y="1673"/>
                  </a:lnTo>
                  <a:lnTo>
                    <a:pt x="4614" y="1664"/>
                  </a:lnTo>
                  <a:lnTo>
                    <a:pt x="4628" y="1655"/>
                  </a:lnTo>
                  <a:lnTo>
                    <a:pt x="4644" y="1647"/>
                  </a:lnTo>
                  <a:lnTo>
                    <a:pt x="4661" y="1639"/>
                  </a:lnTo>
                  <a:lnTo>
                    <a:pt x="4679" y="1633"/>
                  </a:lnTo>
                  <a:lnTo>
                    <a:pt x="4698" y="1626"/>
                  </a:lnTo>
                  <a:lnTo>
                    <a:pt x="4719" y="1620"/>
                  </a:lnTo>
                  <a:lnTo>
                    <a:pt x="4740" y="1614"/>
                  </a:lnTo>
                  <a:lnTo>
                    <a:pt x="4763" y="1609"/>
                  </a:lnTo>
                  <a:lnTo>
                    <a:pt x="4787" y="1603"/>
                  </a:lnTo>
                  <a:lnTo>
                    <a:pt x="4813" y="1598"/>
                  </a:lnTo>
                  <a:lnTo>
                    <a:pt x="4839" y="1593"/>
                  </a:lnTo>
                  <a:lnTo>
                    <a:pt x="4826" y="1436"/>
                  </a:lnTo>
                  <a:lnTo>
                    <a:pt x="4795" y="1439"/>
                  </a:lnTo>
                  <a:lnTo>
                    <a:pt x="4766" y="1444"/>
                  </a:lnTo>
                  <a:lnTo>
                    <a:pt x="4737" y="1449"/>
                  </a:lnTo>
                  <a:lnTo>
                    <a:pt x="4710" y="1458"/>
                  </a:lnTo>
                  <a:lnTo>
                    <a:pt x="4682" y="1467"/>
                  </a:lnTo>
                  <a:lnTo>
                    <a:pt x="4657" y="1477"/>
                  </a:lnTo>
                  <a:lnTo>
                    <a:pt x="4632" y="1489"/>
                  </a:lnTo>
                  <a:lnTo>
                    <a:pt x="4609" y="1502"/>
                  </a:lnTo>
                  <a:lnTo>
                    <a:pt x="4597" y="1510"/>
                  </a:lnTo>
                  <a:lnTo>
                    <a:pt x="4587" y="1518"/>
                  </a:lnTo>
                  <a:lnTo>
                    <a:pt x="4576" y="1526"/>
                  </a:lnTo>
                  <a:lnTo>
                    <a:pt x="4567" y="1535"/>
                  </a:lnTo>
                  <a:lnTo>
                    <a:pt x="4557" y="1544"/>
                  </a:lnTo>
                  <a:lnTo>
                    <a:pt x="4547" y="1553"/>
                  </a:lnTo>
                  <a:lnTo>
                    <a:pt x="4538" y="1565"/>
                  </a:lnTo>
                  <a:lnTo>
                    <a:pt x="4529" y="1575"/>
                  </a:lnTo>
                  <a:lnTo>
                    <a:pt x="4521" y="1586"/>
                  </a:lnTo>
                  <a:lnTo>
                    <a:pt x="4513" y="1597"/>
                  </a:lnTo>
                  <a:lnTo>
                    <a:pt x="4506" y="1610"/>
                  </a:lnTo>
                  <a:lnTo>
                    <a:pt x="4498" y="1622"/>
                  </a:lnTo>
                  <a:lnTo>
                    <a:pt x="4491" y="1635"/>
                  </a:lnTo>
                  <a:lnTo>
                    <a:pt x="4485" y="1649"/>
                  </a:lnTo>
                  <a:lnTo>
                    <a:pt x="4480" y="1664"/>
                  </a:lnTo>
                  <a:lnTo>
                    <a:pt x="4474" y="1678"/>
                  </a:lnTo>
                  <a:lnTo>
                    <a:pt x="4470" y="1678"/>
                  </a:lnTo>
                  <a:lnTo>
                    <a:pt x="4454" y="1489"/>
                  </a:lnTo>
                  <a:close/>
                  <a:moveTo>
                    <a:pt x="5933" y="1822"/>
                  </a:moveTo>
                  <a:lnTo>
                    <a:pt x="5927" y="1793"/>
                  </a:lnTo>
                  <a:lnTo>
                    <a:pt x="5920" y="1765"/>
                  </a:lnTo>
                  <a:lnTo>
                    <a:pt x="5912" y="1738"/>
                  </a:lnTo>
                  <a:lnTo>
                    <a:pt x="5902" y="1711"/>
                  </a:lnTo>
                  <a:lnTo>
                    <a:pt x="5892" y="1685"/>
                  </a:lnTo>
                  <a:lnTo>
                    <a:pt x="5881" y="1660"/>
                  </a:lnTo>
                  <a:lnTo>
                    <a:pt x="5868" y="1635"/>
                  </a:lnTo>
                  <a:lnTo>
                    <a:pt x="5856" y="1612"/>
                  </a:lnTo>
                  <a:lnTo>
                    <a:pt x="5841" y="1589"/>
                  </a:lnTo>
                  <a:lnTo>
                    <a:pt x="5826" y="1567"/>
                  </a:lnTo>
                  <a:lnTo>
                    <a:pt x="5811" y="1546"/>
                  </a:lnTo>
                  <a:lnTo>
                    <a:pt x="5793" y="1526"/>
                  </a:lnTo>
                  <a:lnTo>
                    <a:pt x="5776" y="1508"/>
                  </a:lnTo>
                  <a:lnTo>
                    <a:pt x="5759" y="1489"/>
                  </a:lnTo>
                  <a:lnTo>
                    <a:pt x="5739" y="1472"/>
                  </a:lnTo>
                  <a:lnTo>
                    <a:pt x="5720" y="1455"/>
                  </a:lnTo>
                  <a:lnTo>
                    <a:pt x="5699" y="1441"/>
                  </a:lnTo>
                  <a:lnTo>
                    <a:pt x="5678" y="1427"/>
                  </a:lnTo>
                  <a:lnTo>
                    <a:pt x="5657" y="1415"/>
                  </a:lnTo>
                  <a:lnTo>
                    <a:pt x="5634" y="1403"/>
                  </a:lnTo>
                  <a:lnTo>
                    <a:pt x="5612" y="1393"/>
                  </a:lnTo>
                  <a:lnTo>
                    <a:pt x="5588" y="1384"/>
                  </a:lnTo>
                  <a:lnTo>
                    <a:pt x="5565" y="1376"/>
                  </a:lnTo>
                  <a:lnTo>
                    <a:pt x="5540" y="1370"/>
                  </a:lnTo>
                  <a:lnTo>
                    <a:pt x="5515" y="1365"/>
                  </a:lnTo>
                  <a:lnTo>
                    <a:pt x="5489" y="1361"/>
                  </a:lnTo>
                  <a:lnTo>
                    <a:pt x="5464" y="1358"/>
                  </a:lnTo>
                  <a:lnTo>
                    <a:pt x="5437" y="1357"/>
                  </a:lnTo>
                  <a:lnTo>
                    <a:pt x="5411" y="1357"/>
                  </a:lnTo>
                  <a:lnTo>
                    <a:pt x="5384" y="1359"/>
                  </a:lnTo>
                  <a:lnTo>
                    <a:pt x="5357" y="1362"/>
                  </a:lnTo>
                  <a:lnTo>
                    <a:pt x="5329" y="1367"/>
                  </a:lnTo>
                  <a:lnTo>
                    <a:pt x="5304" y="1372"/>
                  </a:lnTo>
                  <a:lnTo>
                    <a:pt x="5279" y="1379"/>
                  </a:lnTo>
                  <a:lnTo>
                    <a:pt x="5255" y="1386"/>
                  </a:lnTo>
                  <a:lnTo>
                    <a:pt x="5230" y="1395"/>
                  </a:lnTo>
                  <a:lnTo>
                    <a:pt x="5208" y="1406"/>
                  </a:lnTo>
                  <a:lnTo>
                    <a:pt x="5185" y="1417"/>
                  </a:lnTo>
                  <a:lnTo>
                    <a:pt x="5164" y="1429"/>
                  </a:lnTo>
                  <a:lnTo>
                    <a:pt x="5142" y="1442"/>
                  </a:lnTo>
                  <a:lnTo>
                    <a:pt x="5122" y="1457"/>
                  </a:lnTo>
                  <a:lnTo>
                    <a:pt x="5103" y="1471"/>
                  </a:lnTo>
                  <a:lnTo>
                    <a:pt x="5084" y="1487"/>
                  </a:lnTo>
                  <a:lnTo>
                    <a:pt x="5067" y="1503"/>
                  </a:lnTo>
                  <a:lnTo>
                    <a:pt x="5049" y="1521"/>
                  </a:lnTo>
                  <a:lnTo>
                    <a:pt x="5033" y="1539"/>
                  </a:lnTo>
                  <a:lnTo>
                    <a:pt x="5018" y="1558"/>
                  </a:lnTo>
                  <a:lnTo>
                    <a:pt x="5005" y="1578"/>
                  </a:lnTo>
                  <a:lnTo>
                    <a:pt x="4990" y="1598"/>
                  </a:lnTo>
                  <a:lnTo>
                    <a:pt x="4978" y="1619"/>
                  </a:lnTo>
                  <a:lnTo>
                    <a:pt x="4967" y="1640"/>
                  </a:lnTo>
                  <a:lnTo>
                    <a:pt x="4957" y="1663"/>
                  </a:lnTo>
                  <a:lnTo>
                    <a:pt x="4947" y="1685"/>
                  </a:lnTo>
                  <a:lnTo>
                    <a:pt x="4940" y="1709"/>
                  </a:lnTo>
                  <a:lnTo>
                    <a:pt x="4933" y="1732"/>
                  </a:lnTo>
                  <a:lnTo>
                    <a:pt x="4927" y="1756"/>
                  </a:lnTo>
                  <a:lnTo>
                    <a:pt x="4923" y="1781"/>
                  </a:lnTo>
                  <a:lnTo>
                    <a:pt x="4919" y="1805"/>
                  </a:lnTo>
                  <a:lnTo>
                    <a:pt x="4917" y="1831"/>
                  </a:lnTo>
                  <a:lnTo>
                    <a:pt x="4917" y="1856"/>
                  </a:lnTo>
                  <a:lnTo>
                    <a:pt x="4917" y="1882"/>
                  </a:lnTo>
                  <a:lnTo>
                    <a:pt x="4919" y="1908"/>
                  </a:lnTo>
                  <a:lnTo>
                    <a:pt x="4922" y="1934"/>
                  </a:lnTo>
                  <a:lnTo>
                    <a:pt x="4926" y="1961"/>
                  </a:lnTo>
                  <a:lnTo>
                    <a:pt x="4932" y="1987"/>
                  </a:lnTo>
                  <a:lnTo>
                    <a:pt x="4939" y="2013"/>
                  </a:lnTo>
                  <a:lnTo>
                    <a:pt x="4947" y="2037"/>
                  </a:lnTo>
                  <a:lnTo>
                    <a:pt x="4957" y="2060"/>
                  </a:lnTo>
                  <a:lnTo>
                    <a:pt x="4967" y="2084"/>
                  </a:lnTo>
                  <a:lnTo>
                    <a:pt x="4978" y="2106"/>
                  </a:lnTo>
                  <a:lnTo>
                    <a:pt x="4990" y="2128"/>
                  </a:lnTo>
                  <a:lnTo>
                    <a:pt x="5004" y="2148"/>
                  </a:lnTo>
                  <a:lnTo>
                    <a:pt x="5018" y="2169"/>
                  </a:lnTo>
                  <a:lnTo>
                    <a:pt x="5033" y="2187"/>
                  </a:lnTo>
                  <a:lnTo>
                    <a:pt x="5048" y="2205"/>
                  </a:lnTo>
                  <a:lnTo>
                    <a:pt x="5066" y="2223"/>
                  </a:lnTo>
                  <a:lnTo>
                    <a:pt x="5083" y="2239"/>
                  </a:lnTo>
                  <a:lnTo>
                    <a:pt x="5101" y="2255"/>
                  </a:lnTo>
                  <a:lnTo>
                    <a:pt x="5120" y="2270"/>
                  </a:lnTo>
                  <a:lnTo>
                    <a:pt x="5139" y="2283"/>
                  </a:lnTo>
                  <a:lnTo>
                    <a:pt x="5160" y="2295"/>
                  </a:lnTo>
                  <a:lnTo>
                    <a:pt x="5180" y="2307"/>
                  </a:lnTo>
                  <a:lnTo>
                    <a:pt x="5201" y="2318"/>
                  </a:lnTo>
                  <a:lnTo>
                    <a:pt x="5224" y="2327"/>
                  </a:lnTo>
                  <a:lnTo>
                    <a:pt x="5245" y="2336"/>
                  </a:lnTo>
                  <a:lnTo>
                    <a:pt x="5268" y="2343"/>
                  </a:lnTo>
                  <a:lnTo>
                    <a:pt x="5291" y="2349"/>
                  </a:lnTo>
                  <a:lnTo>
                    <a:pt x="5315" y="2354"/>
                  </a:lnTo>
                  <a:lnTo>
                    <a:pt x="5338" y="2359"/>
                  </a:lnTo>
                  <a:lnTo>
                    <a:pt x="5362" y="2361"/>
                  </a:lnTo>
                  <a:lnTo>
                    <a:pt x="5386" y="2363"/>
                  </a:lnTo>
                  <a:lnTo>
                    <a:pt x="5411" y="2365"/>
                  </a:lnTo>
                  <a:lnTo>
                    <a:pt x="5435" y="2365"/>
                  </a:lnTo>
                  <a:lnTo>
                    <a:pt x="5460" y="2362"/>
                  </a:lnTo>
                  <a:lnTo>
                    <a:pt x="5484" y="2359"/>
                  </a:lnTo>
                  <a:lnTo>
                    <a:pt x="5509" y="2355"/>
                  </a:lnTo>
                  <a:lnTo>
                    <a:pt x="5529" y="2351"/>
                  </a:lnTo>
                  <a:lnTo>
                    <a:pt x="5549" y="2346"/>
                  </a:lnTo>
                  <a:lnTo>
                    <a:pt x="5569" y="2340"/>
                  </a:lnTo>
                  <a:lnTo>
                    <a:pt x="5589" y="2334"/>
                  </a:lnTo>
                  <a:lnTo>
                    <a:pt x="5609" y="2327"/>
                  </a:lnTo>
                  <a:lnTo>
                    <a:pt x="5628" y="2320"/>
                  </a:lnTo>
                  <a:lnTo>
                    <a:pt x="5647" y="2311"/>
                  </a:lnTo>
                  <a:lnTo>
                    <a:pt x="5666" y="2303"/>
                  </a:lnTo>
                  <a:lnTo>
                    <a:pt x="5684" y="2294"/>
                  </a:lnTo>
                  <a:lnTo>
                    <a:pt x="5702" y="2284"/>
                  </a:lnTo>
                  <a:lnTo>
                    <a:pt x="5720" y="2274"/>
                  </a:lnTo>
                  <a:lnTo>
                    <a:pt x="5737" y="2264"/>
                  </a:lnTo>
                  <a:lnTo>
                    <a:pt x="5754" y="2252"/>
                  </a:lnTo>
                  <a:lnTo>
                    <a:pt x="5770" y="2240"/>
                  </a:lnTo>
                  <a:lnTo>
                    <a:pt x="5785" y="2228"/>
                  </a:lnTo>
                  <a:lnTo>
                    <a:pt x="5800" y="2216"/>
                  </a:lnTo>
                  <a:lnTo>
                    <a:pt x="5815" y="2202"/>
                  </a:lnTo>
                  <a:lnTo>
                    <a:pt x="5828" y="2189"/>
                  </a:lnTo>
                  <a:lnTo>
                    <a:pt x="5841" y="2176"/>
                  </a:lnTo>
                  <a:lnTo>
                    <a:pt x="5855" y="2160"/>
                  </a:lnTo>
                  <a:lnTo>
                    <a:pt x="5866" y="2146"/>
                  </a:lnTo>
                  <a:lnTo>
                    <a:pt x="5877" y="2131"/>
                  </a:lnTo>
                  <a:lnTo>
                    <a:pt x="5887" y="2116"/>
                  </a:lnTo>
                  <a:lnTo>
                    <a:pt x="5896" y="2100"/>
                  </a:lnTo>
                  <a:lnTo>
                    <a:pt x="5906" y="2085"/>
                  </a:lnTo>
                  <a:lnTo>
                    <a:pt x="5913" y="2069"/>
                  </a:lnTo>
                  <a:lnTo>
                    <a:pt x="5920" y="2051"/>
                  </a:lnTo>
                  <a:lnTo>
                    <a:pt x="5926" y="2035"/>
                  </a:lnTo>
                  <a:lnTo>
                    <a:pt x="5931" y="2018"/>
                  </a:lnTo>
                  <a:lnTo>
                    <a:pt x="5935" y="2000"/>
                  </a:lnTo>
                  <a:lnTo>
                    <a:pt x="5938" y="1983"/>
                  </a:lnTo>
                  <a:lnTo>
                    <a:pt x="5940" y="1966"/>
                  </a:lnTo>
                  <a:lnTo>
                    <a:pt x="5766" y="1999"/>
                  </a:lnTo>
                  <a:lnTo>
                    <a:pt x="5759" y="2019"/>
                  </a:lnTo>
                  <a:lnTo>
                    <a:pt x="5749" y="2037"/>
                  </a:lnTo>
                  <a:lnTo>
                    <a:pt x="5738" y="2055"/>
                  </a:lnTo>
                  <a:lnTo>
                    <a:pt x="5727" y="2073"/>
                  </a:lnTo>
                  <a:lnTo>
                    <a:pt x="5713" y="2090"/>
                  </a:lnTo>
                  <a:lnTo>
                    <a:pt x="5698" y="2106"/>
                  </a:lnTo>
                  <a:lnTo>
                    <a:pt x="5682" y="2122"/>
                  </a:lnTo>
                  <a:lnTo>
                    <a:pt x="5665" y="2136"/>
                  </a:lnTo>
                  <a:lnTo>
                    <a:pt x="5646" y="2149"/>
                  </a:lnTo>
                  <a:lnTo>
                    <a:pt x="5626" y="2163"/>
                  </a:lnTo>
                  <a:lnTo>
                    <a:pt x="5605" y="2174"/>
                  </a:lnTo>
                  <a:lnTo>
                    <a:pt x="5583" y="2185"/>
                  </a:lnTo>
                  <a:lnTo>
                    <a:pt x="5560" y="2194"/>
                  </a:lnTo>
                  <a:lnTo>
                    <a:pt x="5535" y="2202"/>
                  </a:lnTo>
                  <a:lnTo>
                    <a:pt x="5510" y="2209"/>
                  </a:lnTo>
                  <a:lnTo>
                    <a:pt x="5483" y="2216"/>
                  </a:lnTo>
                  <a:lnTo>
                    <a:pt x="5470" y="2218"/>
                  </a:lnTo>
                  <a:lnTo>
                    <a:pt x="5456" y="2220"/>
                  </a:lnTo>
                  <a:lnTo>
                    <a:pt x="5441" y="2221"/>
                  </a:lnTo>
                  <a:lnTo>
                    <a:pt x="5428" y="2221"/>
                  </a:lnTo>
                  <a:lnTo>
                    <a:pt x="5414" y="2221"/>
                  </a:lnTo>
                  <a:lnTo>
                    <a:pt x="5399" y="2220"/>
                  </a:lnTo>
                  <a:lnTo>
                    <a:pt x="5385" y="2219"/>
                  </a:lnTo>
                  <a:lnTo>
                    <a:pt x="5372" y="2217"/>
                  </a:lnTo>
                  <a:lnTo>
                    <a:pt x="5358" y="2214"/>
                  </a:lnTo>
                  <a:lnTo>
                    <a:pt x="5343" y="2210"/>
                  </a:lnTo>
                  <a:lnTo>
                    <a:pt x="5330" y="2206"/>
                  </a:lnTo>
                  <a:lnTo>
                    <a:pt x="5316" y="2201"/>
                  </a:lnTo>
                  <a:lnTo>
                    <a:pt x="5303" y="2196"/>
                  </a:lnTo>
                  <a:lnTo>
                    <a:pt x="5289" y="2190"/>
                  </a:lnTo>
                  <a:lnTo>
                    <a:pt x="5276" y="2184"/>
                  </a:lnTo>
                  <a:lnTo>
                    <a:pt x="5264" y="2177"/>
                  </a:lnTo>
                  <a:lnTo>
                    <a:pt x="5250" y="2170"/>
                  </a:lnTo>
                  <a:lnTo>
                    <a:pt x="5238" y="2160"/>
                  </a:lnTo>
                  <a:lnTo>
                    <a:pt x="5226" y="2152"/>
                  </a:lnTo>
                  <a:lnTo>
                    <a:pt x="5215" y="2142"/>
                  </a:lnTo>
                  <a:lnTo>
                    <a:pt x="5204" y="2133"/>
                  </a:lnTo>
                  <a:lnTo>
                    <a:pt x="5192" y="2122"/>
                  </a:lnTo>
                  <a:lnTo>
                    <a:pt x="5182" y="2110"/>
                  </a:lnTo>
                  <a:lnTo>
                    <a:pt x="5172" y="2098"/>
                  </a:lnTo>
                  <a:lnTo>
                    <a:pt x="5163" y="2086"/>
                  </a:lnTo>
                  <a:lnTo>
                    <a:pt x="5154" y="2073"/>
                  </a:lnTo>
                  <a:lnTo>
                    <a:pt x="5145" y="2059"/>
                  </a:lnTo>
                  <a:lnTo>
                    <a:pt x="5138" y="2045"/>
                  </a:lnTo>
                  <a:lnTo>
                    <a:pt x="5131" y="2030"/>
                  </a:lnTo>
                  <a:lnTo>
                    <a:pt x="5124" y="2015"/>
                  </a:lnTo>
                  <a:lnTo>
                    <a:pt x="5118" y="1998"/>
                  </a:lnTo>
                  <a:lnTo>
                    <a:pt x="5113" y="1982"/>
                  </a:lnTo>
                  <a:lnTo>
                    <a:pt x="5933" y="1822"/>
                  </a:lnTo>
                  <a:close/>
                  <a:moveTo>
                    <a:pt x="5086" y="1844"/>
                  </a:moveTo>
                  <a:lnTo>
                    <a:pt x="5085" y="1830"/>
                  </a:lnTo>
                  <a:lnTo>
                    <a:pt x="5085" y="1816"/>
                  </a:lnTo>
                  <a:lnTo>
                    <a:pt x="5086" y="1800"/>
                  </a:lnTo>
                  <a:lnTo>
                    <a:pt x="5087" y="1786"/>
                  </a:lnTo>
                  <a:lnTo>
                    <a:pt x="5089" y="1772"/>
                  </a:lnTo>
                  <a:lnTo>
                    <a:pt x="5092" y="1757"/>
                  </a:lnTo>
                  <a:lnTo>
                    <a:pt x="5095" y="1744"/>
                  </a:lnTo>
                  <a:lnTo>
                    <a:pt x="5099" y="1730"/>
                  </a:lnTo>
                  <a:lnTo>
                    <a:pt x="5105" y="1717"/>
                  </a:lnTo>
                  <a:lnTo>
                    <a:pt x="5110" y="1702"/>
                  </a:lnTo>
                  <a:lnTo>
                    <a:pt x="5116" y="1690"/>
                  </a:lnTo>
                  <a:lnTo>
                    <a:pt x="5122" y="1677"/>
                  </a:lnTo>
                  <a:lnTo>
                    <a:pt x="5129" y="1665"/>
                  </a:lnTo>
                  <a:lnTo>
                    <a:pt x="5137" y="1651"/>
                  </a:lnTo>
                  <a:lnTo>
                    <a:pt x="5145" y="1640"/>
                  </a:lnTo>
                  <a:lnTo>
                    <a:pt x="5155" y="1628"/>
                  </a:lnTo>
                  <a:lnTo>
                    <a:pt x="5164" y="1617"/>
                  </a:lnTo>
                  <a:lnTo>
                    <a:pt x="5174" y="1606"/>
                  </a:lnTo>
                  <a:lnTo>
                    <a:pt x="5184" y="1595"/>
                  </a:lnTo>
                  <a:lnTo>
                    <a:pt x="5194" y="1585"/>
                  </a:lnTo>
                  <a:lnTo>
                    <a:pt x="5206" y="1576"/>
                  </a:lnTo>
                  <a:lnTo>
                    <a:pt x="5218" y="1567"/>
                  </a:lnTo>
                  <a:lnTo>
                    <a:pt x="5229" y="1559"/>
                  </a:lnTo>
                  <a:lnTo>
                    <a:pt x="5242" y="1550"/>
                  </a:lnTo>
                  <a:lnTo>
                    <a:pt x="5255" y="1542"/>
                  </a:lnTo>
                  <a:lnTo>
                    <a:pt x="5268" y="1535"/>
                  </a:lnTo>
                  <a:lnTo>
                    <a:pt x="5281" y="1529"/>
                  </a:lnTo>
                  <a:lnTo>
                    <a:pt x="5295" y="1523"/>
                  </a:lnTo>
                  <a:lnTo>
                    <a:pt x="5310" y="1518"/>
                  </a:lnTo>
                  <a:lnTo>
                    <a:pt x="5324" y="1514"/>
                  </a:lnTo>
                  <a:lnTo>
                    <a:pt x="5339" y="1510"/>
                  </a:lnTo>
                  <a:lnTo>
                    <a:pt x="5354" y="1505"/>
                  </a:lnTo>
                  <a:lnTo>
                    <a:pt x="5370" y="1503"/>
                  </a:lnTo>
                  <a:lnTo>
                    <a:pt x="5385" y="1501"/>
                  </a:lnTo>
                  <a:lnTo>
                    <a:pt x="5400" y="1500"/>
                  </a:lnTo>
                  <a:lnTo>
                    <a:pt x="5417" y="1499"/>
                  </a:lnTo>
                  <a:lnTo>
                    <a:pt x="5432" y="1500"/>
                  </a:lnTo>
                  <a:lnTo>
                    <a:pt x="5447" y="1501"/>
                  </a:lnTo>
                  <a:lnTo>
                    <a:pt x="5463" y="1502"/>
                  </a:lnTo>
                  <a:lnTo>
                    <a:pt x="5479" y="1504"/>
                  </a:lnTo>
                  <a:lnTo>
                    <a:pt x="5493" y="1508"/>
                  </a:lnTo>
                  <a:lnTo>
                    <a:pt x="5509" y="1511"/>
                  </a:lnTo>
                  <a:lnTo>
                    <a:pt x="5524" y="1516"/>
                  </a:lnTo>
                  <a:lnTo>
                    <a:pt x="5538" y="1520"/>
                  </a:lnTo>
                  <a:lnTo>
                    <a:pt x="5552" y="1525"/>
                  </a:lnTo>
                  <a:lnTo>
                    <a:pt x="5567" y="1531"/>
                  </a:lnTo>
                  <a:lnTo>
                    <a:pt x="5580" y="1537"/>
                  </a:lnTo>
                  <a:lnTo>
                    <a:pt x="5593" y="1544"/>
                  </a:lnTo>
                  <a:lnTo>
                    <a:pt x="5607" y="1552"/>
                  </a:lnTo>
                  <a:lnTo>
                    <a:pt x="5619" y="1561"/>
                  </a:lnTo>
                  <a:lnTo>
                    <a:pt x="5631" y="1569"/>
                  </a:lnTo>
                  <a:lnTo>
                    <a:pt x="5642" y="1578"/>
                  </a:lnTo>
                  <a:lnTo>
                    <a:pt x="5654" y="1587"/>
                  </a:lnTo>
                  <a:lnTo>
                    <a:pt x="5664" y="1597"/>
                  </a:lnTo>
                  <a:lnTo>
                    <a:pt x="5674" y="1608"/>
                  </a:lnTo>
                  <a:lnTo>
                    <a:pt x="5683" y="1619"/>
                  </a:lnTo>
                  <a:lnTo>
                    <a:pt x="5691" y="1630"/>
                  </a:lnTo>
                  <a:lnTo>
                    <a:pt x="5699" y="1641"/>
                  </a:lnTo>
                  <a:lnTo>
                    <a:pt x="5707" y="1653"/>
                  </a:lnTo>
                  <a:lnTo>
                    <a:pt x="5713" y="1666"/>
                  </a:lnTo>
                  <a:lnTo>
                    <a:pt x="5719" y="1679"/>
                  </a:lnTo>
                  <a:lnTo>
                    <a:pt x="5724" y="1692"/>
                  </a:lnTo>
                  <a:lnTo>
                    <a:pt x="5728" y="1705"/>
                  </a:lnTo>
                  <a:lnTo>
                    <a:pt x="5731" y="1719"/>
                  </a:lnTo>
                  <a:lnTo>
                    <a:pt x="5086" y="1844"/>
                  </a:lnTo>
                  <a:close/>
                  <a:moveTo>
                    <a:pt x="6295" y="2041"/>
                  </a:moveTo>
                  <a:lnTo>
                    <a:pt x="6316" y="2051"/>
                  </a:lnTo>
                  <a:lnTo>
                    <a:pt x="6336" y="2059"/>
                  </a:lnTo>
                  <a:lnTo>
                    <a:pt x="6358" y="2067"/>
                  </a:lnTo>
                  <a:lnTo>
                    <a:pt x="6379" y="2072"/>
                  </a:lnTo>
                  <a:lnTo>
                    <a:pt x="6401" y="2076"/>
                  </a:lnTo>
                  <a:lnTo>
                    <a:pt x="6424" y="2078"/>
                  </a:lnTo>
                  <a:lnTo>
                    <a:pt x="6446" y="2080"/>
                  </a:lnTo>
                  <a:lnTo>
                    <a:pt x="6469" y="2079"/>
                  </a:lnTo>
                  <a:lnTo>
                    <a:pt x="6491" y="2078"/>
                  </a:lnTo>
                  <a:lnTo>
                    <a:pt x="6515" y="2076"/>
                  </a:lnTo>
                  <a:lnTo>
                    <a:pt x="6537" y="2072"/>
                  </a:lnTo>
                  <a:lnTo>
                    <a:pt x="6560" y="2068"/>
                  </a:lnTo>
                  <a:lnTo>
                    <a:pt x="6582" y="2063"/>
                  </a:lnTo>
                  <a:lnTo>
                    <a:pt x="6603" y="2057"/>
                  </a:lnTo>
                  <a:lnTo>
                    <a:pt x="6626" y="2050"/>
                  </a:lnTo>
                  <a:lnTo>
                    <a:pt x="6647" y="2043"/>
                  </a:lnTo>
                  <a:lnTo>
                    <a:pt x="6680" y="2031"/>
                  </a:lnTo>
                  <a:lnTo>
                    <a:pt x="6713" y="2017"/>
                  </a:lnTo>
                  <a:lnTo>
                    <a:pt x="6729" y="2009"/>
                  </a:lnTo>
                  <a:lnTo>
                    <a:pt x="6744" y="2000"/>
                  </a:lnTo>
                  <a:lnTo>
                    <a:pt x="6759" y="1992"/>
                  </a:lnTo>
                  <a:lnTo>
                    <a:pt x="6774" y="1983"/>
                  </a:lnTo>
                  <a:lnTo>
                    <a:pt x="6787" y="1974"/>
                  </a:lnTo>
                  <a:lnTo>
                    <a:pt x="6801" y="1964"/>
                  </a:lnTo>
                  <a:lnTo>
                    <a:pt x="6814" y="1953"/>
                  </a:lnTo>
                  <a:lnTo>
                    <a:pt x="6827" y="1942"/>
                  </a:lnTo>
                  <a:lnTo>
                    <a:pt x="6838" y="1931"/>
                  </a:lnTo>
                  <a:lnTo>
                    <a:pt x="6849" y="1920"/>
                  </a:lnTo>
                  <a:lnTo>
                    <a:pt x="6861" y="1907"/>
                  </a:lnTo>
                  <a:lnTo>
                    <a:pt x="6870" y="1895"/>
                  </a:lnTo>
                  <a:lnTo>
                    <a:pt x="6879" y="1882"/>
                  </a:lnTo>
                  <a:lnTo>
                    <a:pt x="6887" y="1869"/>
                  </a:lnTo>
                  <a:lnTo>
                    <a:pt x="6895" y="1855"/>
                  </a:lnTo>
                  <a:lnTo>
                    <a:pt x="6901" y="1841"/>
                  </a:lnTo>
                  <a:lnTo>
                    <a:pt x="6908" y="1827"/>
                  </a:lnTo>
                  <a:lnTo>
                    <a:pt x="6913" y="1812"/>
                  </a:lnTo>
                  <a:lnTo>
                    <a:pt x="6917" y="1796"/>
                  </a:lnTo>
                  <a:lnTo>
                    <a:pt x="6920" y="1781"/>
                  </a:lnTo>
                  <a:lnTo>
                    <a:pt x="6922" y="1765"/>
                  </a:lnTo>
                  <a:lnTo>
                    <a:pt x="6923" y="1748"/>
                  </a:lnTo>
                  <a:lnTo>
                    <a:pt x="6923" y="1732"/>
                  </a:lnTo>
                  <a:lnTo>
                    <a:pt x="6922" y="1715"/>
                  </a:lnTo>
                  <a:lnTo>
                    <a:pt x="6919" y="1696"/>
                  </a:lnTo>
                  <a:lnTo>
                    <a:pt x="6916" y="1679"/>
                  </a:lnTo>
                  <a:lnTo>
                    <a:pt x="6911" y="1660"/>
                  </a:lnTo>
                  <a:lnTo>
                    <a:pt x="6906" y="1641"/>
                  </a:lnTo>
                  <a:lnTo>
                    <a:pt x="6891" y="1606"/>
                  </a:lnTo>
                  <a:lnTo>
                    <a:pt x="6875" y="1577"/>
                  </a:lnTo>
                  <a:lnTo>
                    <a:pt x="6857" y="1551"/>
                  </a:lnTo>
                  <a:lnTo>
                    <a:pt x="6836" y="1530"/>
                  </a:lnTo>
                  <a:lnTo>
                    <a:pt x="6813" y="1513"/>
                  </a:lnTo>
                  <a:lnTo>
                    <a:pt x="6789" y="1497"/>
                  </a:lnTo>
                  <a:lnTo>
                    <a:pt x="6763" y="1487"/>
                  </a:lnTo>
                  <a:lnTo>
                    <a:pt x="6736" y="1478"/>
                  </a:lnTo>
                  <a:lnTo>
                    <a:pt x="6708" y="1473"/>
                  </a:lnTo>
                  <a:lnTo>
                    <a:pt x="6678" y="1470"/>
                  </a:lnTo>
                  <a:lnTo>
                    <a:pt x="6648" y="1469"/>
                  </a:lnTo>
                  <a:lnTo>
                    <a:pt x="6617" y="1469"/>
                  </a:lnTo>
                  <a:lnTo>
                    <a:pt x="6585" y="1472"/>
                  </a:lnTo>
                  <a:lnTo>
                    <a:pt x="6553" y="1475"/>
                  </a:lnTo>
                  <a:lnTo>
                    <a:pt x="6522" y="1480"/>
                  </a:lnTo>
                  <a:lnTo>
                    <a:pt x="6490" y="1485"/>
                  </a:lnTo>
                  <a:lnTo>
                    <a:pt x="6426" y="1497"/>
                  </a:lnTo>
                  <a:lnTo>
                    <a:pt x="6365" y="1509"/>
                  </a:lnTo>
                  <a:lnTo>
                    <a:pt x="6335" y="1514"/>
                  </a:lnTo>
                  <a:lnTo>
                    <a:pt x="6308" y="1518"/>
                  </a:lnTo>
                  <a:lnTo>
                    <a:pt x="6280" y="1521"/>
                  </a:lnTo>
                  <a:lnTo>
                    <a:pt x="6255" y="1523"/>
                  </a:lnTo>
                  <a:lnTo>
                    <a:pt x="6230" y="1523"/>
                  </a:lnTo>
                  <a:lnTo>
                    <a:pt x="6208" y="1521"/>
                  </a:lnTo>
                  <a:lnTo>
                    <a:pt x="6186" y="1517"/>
                  </a:lnTo>
                  <a:lnTo>
                    <a:pt x="6168" y="1510"/>
                  </a:lnTo>
                  <a:lnTo>
                    <a:pt x="6151" y="1500"/>
                  </a:lnTo>
                  <a:lnTo>
                    <a:pt x="6137" y="1487"/>
                  </a:lnTo>
                  <a:lnTo>
                    <a:pt x="6126" y="1472"/>
                  </a:lnTo>
                  <a:lnTo>
                    <a:pt x="6117" y="1451"/>
                  </a:lnTo>
                  <a:lnTo>
                    <a:pt x="6114" y="1442"/>
                  </a:lnTo>
                  <a:lnTo>
                    <a:pt x="6112" y="1433"/>
                  </a:lnTo>
                  <a:lnTo>
                    <a:pt x="6110" y="1424"/>
                  </a:lnTo>
                  <a:lnTo>
                    <a:pt x="6110" y="1416"/>
                  </a:lnTo>
                  <a:lnTo>
                    <a:pt x="6109" y="1408"/>
                  </a:lnTo>
                  <a:lnTo>
                    <a:pt x="6110" y="1399"/>
                  </a:lnTo>
                  <a:lnTo>
                    <a:pt x="6111" y="1391"/>
                  </a:lnTo>
                  <a:lnTo>
                    <a:pt x="6112" y="1383"/>
                  </a:lnTo>
                  <a:lnTo>
                    <a:pt x="6114" y="1376"/>
                  </a:lnTo>
                  <a:lnTo>
                    <a:pt x="6117" y="1369"/>
                  </a:lnTo>
                  <a:lnTo>
                    <a:pt x="6120" y="1362"/>
                  </a:lnTo>
                  <a:lnTo>
                    <a:pt x="6124" y="1356"/>
                  </a:lnTo>
                  <a:lnTo>
                    <a:pt x="6133" y="1342"/>
                  </a:lnTo>
                  <a:lnTo>
                    <a:pt x="6144" y="1330"/>
                  </a:lnTo>
                  <a:lnTo>
                    <a:pt x="6157" y="1319"/>
                  </a:lnTo>
                  <a:lnTo>
                    <a:pt x="6171" y="1308"/>
                  </a:lnTo>
                  <a:lnTo>
                    <a:pt x="6187" y="1298"/>
                  </a:lnTo>
                  <a:lnTo>
                    <a:pt x="6205" y="1288"/>
                  </a:lnTo>
                  <a:lnTo>
                    <a:pt x="6223" y="1279"/>
                  </a:lnTo>
                  <a:lnTo>
                    <a:pt x="6243" y="1271"/>
                  </a:lnTo>
                  <a:lnTo>
                    <a:pt x="6264" y="1263"/>
                  </a:lnTo>
                  <a:lnTo>
                    <a:pt x="6285" y="1256"/>
                  </a:lnTo>
                  <a:lnTo>
                    <a:pt x="6305" y="1249"/>
                  </a:lnTo>
                  <a:lnTo>
                    <a:pt x="6325" y="1244"/>
                  </a:lnTo>
                  <a:lnTo>
                    <a:pt x="6345" y="1241"/>
                  </a:lnTo>
                  <a:lnTo>
                    <a:pt x="6365" y="1240"/>
                  </a:lnTo>
                  <a:lnTo>
                    <a:pt x="6385" y="1240"/>
                  </a:lnTo>
                  <a:lnTo>
                    <a:pt x="6405" y="1241"/>
                  </a:lnTo>
                  <a:lnTo>
                    <a:pt x="6425" y="1244"/>
                  </a:lnTo>
                  <a:lnTo>
                    <a:pt x="6443" y="1248"/>
                  </a:lnTo>
                  <a:lnTo>
                    <a:pt x="6464" y="1255"/>
                  </a:lnTo>
                  <a:lnTo>
                    <a:pt x="6482" y="1262"/>
                  </a:lnTo>
                  <a:lnTo>
                    <a:pt x="6499" y="1271"/>
                  </a:lnTo>
                  <a:lnTo>
                    <a:pt x="6517" y="1281"/>
                  </a:lnTo>
                  <a:lnTo>
                    <a:pt x="6533" y="1293"/>
                  </a:lnTo>
                  <a:lnTo>
                    <a:pt x="6548" y="1307"/>
                  </a:lnTo>
                  <a:lnTo>
                    <a:pt x="6563" y="1322"/>
                  </a:lnTo>
                  <a:lnTo>
                    <a:pt x="6576" y="1338"/>
                  </a:lnTo>
                  <a:lnTo>
                    <a:pt x="6716" y="1290"/>
                  </a:lnTo>
                  <a:lnTo>
                    <a:pt x="6620" y="1012"/>
                  </a:lnTo>
                  <a:lnTo>
                    <a:pt x="6488" y="1058"/>
                  </a:lnTo>
                  <a:lnTo>
                    <a:pt x="6517" y="1142"/>
                  </a:lnTo>
                  <a:lnTo>
                    <a:pt x="6498" y="1135"/>
                  </a:lnTo>
                  <a:lnTo>
                    <a:pt x="6479" y="1129"/>
                  </a:lnTo>
                  <a:lnTo>
                    <a:pt x="6460" y="1124"/>
                  </a:lnTo>
                  <a:lnTo>
                    <a:pt x="6440" y="1120"/>
                  </a:lnTo>
                  <a:lnTo>
                    <a:pt x="6421" y="1116"/>
                  </a:lnTo>
                  <a:lnTo>
                    <a:pt x="6401" y="1113"/>
                  </a:lnTo>
                  <a:lnTo>
                    <a:pt x="6381" y="1111"/>
                  </a:lnTo>
                  <a:lnTo>
                    <a:pt x="6362" y="1110"/>
                  </a:lnTo>
                  <a:lnTo>
                    <a:pt x="6342" y="1110"/>
                  </a:lnTo>
                  <a:lnTo>
                    <a:pt x="6322" y="1111"/>
                  </a:lnTo>
                  <a:lnTo>
                    <a:pt x="6302" y="1112"/>
                  </a:lnTo>
                  <a:lnTo>
                    <a:pt x="6282" y="1114"/>
                  </a:lnTo>
                  <a:lnTo>
                    <a:pt x="6263" y="1118"/>
                  </a:lnTo>
                  <a:lnTo>
                    <a:pt x="6243" y="1122"/>
                  </a:lnTo>
                  <a:lnTo>
                    <a:pt x="6224" y="1127"/>
                  </a:lnTo>
                  <a:lnTo>
                    <a:pt x="6206" y="1133"/>
                  </a:lnTo>
                  <a:lnTo>
                    <a:pt x="6174" y="1144"/>
                  </a:lnTo>
                  <a:lnTo>
                    <a:pt x="6144" y="1158"/>
                  </a:lnTo>
                  <a:lnTo>
                    <a:pt x="6129" y="1165"/>
                  </a:lnTo>
                  <a:lnTo>
                    <a:pt x="6115" y="1173"/>
                  </a:lnTo>
                  <a:lnTo>
                    <a:pt x="6101" y="1181"/>
                  </a:lnTo>
                  <a:lnTo>
                    <a:pt x="6088" y="1189"/>
                  </a:lnTo>
                  <a:lnTo>
                    <a:pt x="6075" y="1198"/>
                  </a:lnTo>
                  <a:lnTo>
                    <a:pt x="6062" y="1208"/>
                  </a:lnTo>
                  <a:lnTo>
                    <a:pt x="6049" y="1217"/>
                  </a:lnTo>
                  <a:lnTo>
                    <a:pt x="6038" y="1227"/>
                  </a:lnTo>
                  <a:lnTo>
                    <a:pt x="6027" y="1237"/>
                  </a:lnTo>
                  <a:lnTo>
                    <a:pt x="6017" y="1248"/>
                  </a:lnTo>
                  <a:lnTo>
                    <a:pt x="6007" y="1260"/>
                  </a:lnTo>
                  <a:lnTo>
                    <a:pt x="5997" y="1271"/>
                  </a:lnTo>
                  <a:lnTo>
                    <a:pt x="5989" y="1283"/>
                  </a:lnTo>
                  <a:lnTo>
                    <a:pt x="5981" y="1295"/>
                  </a:lnTo>
                  <a:lnTo>
                    <a:pt x="5974" y="1309"/>
                  </a:lnTo>
                  <a:lnTo>
                    <a:pt x="5968" y="1322"/>
                  </a:lnTo>
                  <a:lnTo>
                    <a:pt x="5963" y="1335"/>
                  </a:lnTo>
                  <a:lnTo>
                    <a:pt x="5958" y="1349"/>
                  </a:lnTo>
                  <a:lnTo>
                    <a:pt x="5954" y="1364"/>
                  </a:lnTo>
                  <a:lnTo>
                    <a:pt x="5951" y="1378"/>
                  </a:lnTo>
                  <a:lnTo>
                    <a:pt x="5949" y="1393"/>
                  </a:lnTo>
                  <a:lnTo>
                    <a:pt x="5948" y="1409"/>
                  </a:lnTo>
                  <a:lnTo>
                    <a:pt x="5948" y="1425"/>
                  </a:lnTo>
                  <a:lnTo>
                    <a:pt x="5949" y="1440"/>
                  </a:lnTo>
                  <a:lnTo>
                    <a:pt x="5951" y="1458"/>
                  </a:lnTo>
                  <a:lnTo>
                    <a:pt x="5955" y="1474"/>
                  </a:lnTo>
                  <a:lnTo>
                    <a:pt x="5959" y="1491"/>
                  </a:lnTo>
                  <a:lnTo>
                    <a:pt x="5965" y="1509"/>
                  </a:lnTo>
                  <a:lnTo>
                    <a:pt x="5980" y="1547"/>
                  </a:lnTo>
                  <a:lnTo>
                    <a:pt x="5997" y="1580"/>
                  </a:lnTo>
                  <a:lnTo>
                    <a:pt x="6017" y="1609"/>
                  </a:lnTo>
                  <a:lnTo>
                    <a:pt x="6038" y="1633"/>
                  </a:lnTo>
                  <a:lnTo>
                    <a:pt x="6062" y="1652"/>
                  </a:lnTo>
                  <a:lnTo>
                    <a:pt x="6086" y="1669"/>
                  </a:lnTo>
                  <a:lnTo>
                    <a:pt x="6113" y="1682"/>
                  </a:lnTo>
                  <a:lnTo>
                    <a:pt x="6140" y="1691"/>
                  </a:lnTo>
                  <a:lnTo>
                    <a:pt x="6169" y="1697"/>
                  </a:lnTo>
                  <a:lnTo>
                    <a:pt x="6198" y="1701"/>
                  </a:lnTo>
                  <a:lnTo>
                    <a:pt x="6229" y="1702"/>
                  </a:lnTo>
                  <a:lnTo>
                    <a:pt x="6260" y="1702"/>
                  </a:lnTo>
                  <a:lnTo>
                    <a:pt x="6291" y="1699"/>
                  </a:lnTo>
                  <a:lnTo>
                    <a:pt x="6323" y="1695"/>
                  </a:lnTo>
                  <a:lnTo>
                    <a:pt x="6355" y="1690"/>
                  </a:lnTo>
                  <a:lnTo>
                    <a:pt x="6386" y="1684"/>
                  </a:lnTo>
                  <a:lnTo>
                    <a:pt x="6449" y="1671"/>
                  </a:lnTo>
                  <a:lnTo>
                    <a:pt x="6510" y="1658"/>
                  </a:lnTo>
                  <a:lnTo>
                    <a:pt x="6539" y="1651"/>
                  </a:lnTo>
                  <a:lnTo>
                    <a:pt x="6567" y="1646"/>
                  </a:lnTo>
                  <a:lnTo>
                    <a:pt x="6594" y="1642"/>
                  </a:lnTo>
                  <a:lnTo>
                    <a:pt x="6620" y="1640"/>
                  </a:lnTo>
                  <a:lnTo>
                    <a:pt x="6643" y="1639"/>
                  </a:lnTo>
                  <a:lnTo>
                    <a:pt x="6666" y="1640"/>
                  </a:lnTo>
                  <a:lnTo>
                    <a:pt x="6686" y="1644"/>
                  </a:lnTo>
                  <a:lnTo>
                    <a:pt x="6706" y="1650"/>
                  </a:lnTo>
                  <a:lnTo>
                    <a:pt x="6722" y="1660"/>
                  </a:lnTo>
                  <a:lnTo>
                    <a:pt x="6735" y="1672"/>
                  </a:lnTo>
                  <a:lnTo>
                    <a:pt x="6747" y="1688"/>
                  </a:lnTo>
                  <a:lnTo>
                    <a:pt x="6757" y="1707"/>
                  </a:lnTo>
                  <a:lnTo>
                    <a:pt x="6760" y="1720"/>
                  </a:lnTo>
                  <a:lnTo>
                    <a:pt x="6762" y="1731"/>
                  </a:lnTo>
                  <a:lnTo>
                    <a:pt x="6764" y="1741"/>
                  </a:lnTo>
                  <a:lnTo>
                    <a:pt x="6764" y="1751"/>
                  </a:lnTo>
                  <a:lnTo>
                    <a:pt x="6764" y="1762"/>
                  </a:lnTo>
                  <a:lnTo>
                    <a:pt x="6763" y="1771"/>
                  </a:lnTo>
                  <a:lnTo>
                    <a:pt x="6761" y="1780"/>
                  </a:lnTo>
                  <a:lnTo>
                    <a:pt x="6758" y="1789"/>
                  </a:lnTo>
                  <a:lnTo>
                    <a:pt x="6753" y="1798"/>
                  </a:lnTo>
                  <a:lnTo>
                    <a:pt x="6749" y="1806"/>
                  </a:lnTo>
                  <a:lnTo>
                    <a:pt x="6745" y="1814"/>
                  </a:lnTo>
                  <a:lnTo>
                    <a:pt x="6739" y="1822"/>
                  </a:lnTo>
                  <a:lnTo>
                    <a:pt x="6727" y="1836"/>
                  </a:lnTo>
                  <a:lnTo>
                    <a:pt x="6713" y="1848"/>
                  </a:lnTo>
                  <a:lnTo>
                    <a:pt x="6697" y="1861"/>
                  </a:lnTo>
                  <a:lnTo>
                    <a:pt x="6681" y="1872"/>
                  </a:lnTo>
                  <a:lnTo>
                    <a:pt x="6664" y="1881"/>
                  </a:lnTo>
                  <a:lnTo>
                    <a:pt x="6645" y="1890"/>
                  </a:lnTo>
                  <a:lnTo>
                    <a:pt x="6611" y="1905"/>
                  </a:lnTo>
                  <a:lnTo>
                    <a:pt x="6579" y="1917"/>
                  </a:lnTo>
                  <a:lnTo>
                    <a:pt x="6558" y="1923"/>
                  </a:lnTo>
                  <a:lnTo>
                    <a:pt x="6536" y="1929"/>
                  </a:lnTo>
                  <a:lnTo>
                    <a:pt x="6514" y="1933"/>
                  </a:lnTo>
                  <a:lnTo>
                    <a:pt x="6490" y="1936"/>
                  </a:lnTo>
                  <a:lnTo>
                    <a:pt x="6466" y="1938"/>
                  </a:lnTo>
                  <a:lnTo>
                    <a:pt x="6442" y="1938"/>
                  </a:lnTo>
                  <a:lnTo>
                    <a:pt x="6418" y="1937"/>
                  </a:lnTo>
                  <a:lnTo>
                    <a:pt x="6393" y="1934"/>
                  </a:lnTo>
                  <a:lnTo>
                    <a:pt x="6382" y="1932"/>
                  </a:lnTo>
                  <a:lnTo>
                    <a:pt x="6370" y="1930"/>
                  </a:lnTo>
                  <a:lnTo>
                    <a:pt x="6358" y="1927"/>
                  </a:lnTo>
                  <a:lnTo>
                    <a:pt x="6346" y="1923"/>
                  </a:lnTo>
                  <a:lnTo>
                    <a:pt x="6335" y="1919"/>
                  </a:lnTo>
                  <a:lnTo>
                    <a:pt x="6324" y="1915"/>
                  </a:lnTo>
                  <a:lnTo>
                    <a:pt x="6313" y="1909"/>
                  </a:lnTo>
                  <a:lnTo>
                    <a:pt x="6301" y="1903"/>
                  </a:lnTo>
                  <a:lnTo>
                    <a:pt x="6290" y="1897"/>
                  </a:lnTo>
                  <a:lnTo>
                    <a:pt x="6280" y="1890"/>
                  </a:lnTo>
                  <a:lnTo>
                    <a:pt x="6270" y="1883"/>
                  </a:lnTo>
                  <a:lnTo>
                    <a:pt x="6261" y="1875"/>
                  </a:lnTo>
                  <a:lnTo>
                    <a:pt x="6250" y="1866"/>
                  </a:lnTo>
                  <a:lnTo>
                    <a:pt x="6241" y="1856"/>
                  </a:lnTo>
                  <a:lnTo>
                    <a:pt x="6233" y="1846"/>
                  </a:lnTo>
                  <a:lnTo>
                    <a:pt x="6225" y="1836"/>
                  </a:lnTo>
                  <a:lnTo>
                    <a:pt x="6092" y="1881"/>
                  </a:lnTo>
                  <a:lnTo>
                    <a:pt x="6194" y="2177"/>
                  </a:lnTo>
                  <a:lnTo>
                    <a:pt x="6327" y="2131"/>
                  </a:lnTo>
                  <a:lnTo>
                    <a:pt x="6295" y="2041"/>
                  </a:lnTo>
                  <a:close/>
                  <a:moveTo>
                    <a:pt x="7640" y="676"/>
                  </a:moveTo>
                  <a:lnTo>
                    <a:pt x="7785" y="602"/>
                  </a:lnTo>
                  <a:lnTo>
                    <a:pt x="7722" y="477"/>
                  </a:lnTo>
                  <a:lnTo>
                    <a:pt x="7435" y="623"/>
                  </a:lnTo>
                  <a:lnTo>
                    <a:pt x="7501" y="754"/>
                  </a:lnTo>
                  <a:lnTo>
                    <a:pt x="7496" y="756"/>
                  </a:lnTo>
                  <a:lnTo>
                    <a:pt x="7476" y="746"/>
                  </a:lnTo>
                  <a:lnTo>
                    <a:pt x="7455" y="738"/>
                  </a:lnTo>
                  <a:lnTo>
                    <a:pt x="7433" y="731"/>
                  </a:lnTo>
                  <a:lnTo>
                    <a:pt x="7411" y="725"/>
                  </a:lnTo>
                  <a:lnTo>
                    <a:pt x="7387" y="721"/>
                  </a:lnTo>
                  <a:lnTo>
                    <a:pt x="7364" y="717"/>
                  </a:lnTo>
                  <a:lnTo>
                    <a:pt x="7339" y="715"/>
                  </a:lnTo>
                  <a:lnTo>
                    <a:pt x="7315" y="715"/>
                  </a:lnTo>
                  <a:lnTo>
                    <a:pt x="7290" y="715"/>
                  </a:lnTo>
                  <a:lnTo>
                    <a:pt x="7266" y="717"/>
                  </a:lnTo>
                  <a:lnTo>
                    <a:pt x="7241" y="720"/>
                  </a:lnTo>
                  <a:lnTo>
                    <a:pt x="7218" y="725"/>
                  </a:lnTo>
                  <a:lnTo>
                    <a:pt x="7194" y="731"/>
                  </a:lnTo>
                  <a:lnTo>
                    <a:pt x="7172" y="738"/>
                  </a:lnTo>
                  <a:lnTo>
                    <a:pt x="7149" y="746"/>
                  </a:lnTo>
                  <a:lnTo>
                    <a:pt x="7129" y="756"/>
                  </a:lnTo>
                  <a:lnTo>
                    <a:pt x="7104" y="769"/>
                  </a:lnTo>
                  <a:lnTo>
                    <a:pt x="7081" y="783"/>
                  </a:lnTo>
                  <a:lnTo>
                    <a:pt x="7060" y="797"/>
                  </a:lnTo>
                  <a:lnTo>
                    <a:pt x="7038" y="813"/>
                  </a:lnTo>
                  <a:lnTo>
                    <a:pt x="7019" y="829"/>
                  </a:lnTo>
                  <a:lnTo>
                    <a:pt x="7000" y="846"/>
                  </a:lnTo>
                  <a:lnTo>
                    <a:pt x="6984" y="864"/>
                  </a:lnTo>
                  <a:lnTo>
                    <a:pt x="6968" y="881"/>
                  </a:lnTo>
                  <a:lnTo>
                    <a:pt x="6952" y="900"/>
                  </a:lnTo>
                  <a:lnTo>
                    <a:pt x="6939" y="919"/>
                  </a:lnTo>
                  <a:lnTo>
                    <a:pt x="6927" y="939"/>
                  </a:lnTo>
                  <a:lnTo>
                    <a:pt x="6916" y="959"/>
                  </a:lnTo>
                  <a:lnTo>
                    <a:pt x="6906" y="980"/>
                  </a:lnTo>
                  <a:lnTo>
                    <a:pt x="6896" y="1000"/>
                  </a:lnTo>
                  <a:lnTo>
                    <a:pt x="6888" y="1022"/>
                  </a:lnTo>
                  <a:lnTo>
                    <a:pt x="6882" y="1044"/>
                  </a:lnTo>
                  <a:lnTo>
                    <a:pt x="6877" y="1066"/>
                  </a:lnTo>
                  <a:lnTo>
                    <a:pt x="6872" y="1088"/>
                  </a:lnTo>
                  <a:lnTo>
                    <a:pt x="6869" y="1112"/>
                  </a:lnTo>
                  <a:lnTo>
                    <a:pt x="6867" y="1134"/>
                  </a:lnTo>
                  <a:lnTo>
                    <a:pt x="6866" y="1158"/>
                  </a:lnTo>
                  <a:lnTo>
                    <a:pt x="6867" y="1181"/>
                  </a:lnTo>
                  <a:lnTo>
                    <a:pt x="6868" y="1205"/>
                  </a:lnTo>
                  <a:lnTo>
                    <a:pt x="6870" y="1228"/>
                  </a:lnTo>
                  <a:lnTo>
                    <a:pt x="6874" y="1252"/>
                  </a:lnTo>
                  <a:lnTo>
                    <a:pt x="6879" y="1276"/>
                  </a:lnTo>
                  <a:lnTo>
                    <a:pt x="6884" y="1299"/>
                  </a:lnTo>
                  <a:lnTo>
                    <a:pt x="6891" y="1324"/>
                  </a:lnTo>
                  <a:lnTo>
                    <a:pt x="6899" y="1347"/>
                  </a:lnTo>
                  <a:lnTo>
                    <a:pt x="6909" y="1371"/>
                  </a:lnTo>
                  <a:lnTo>
                    <a:pt x="6919" y="1395"/>
                  </a:lnTo>
                  <a:lnTo>
                    <a:pt x="6931" y="1419"/>
                  </a:lnTo>
                  <a:lnTo>
                    <a:pt x="6942" y="1441"/>
                  </a:lnTo>
                  <a:lnTo>
                    <a:pt x="6956" y="1464"/>
                  </a:lnTo>
                  <a:lnTo>
                    <a:pt x="6970" y="1485"/>
                  </a:lnTo>
                  <a:lnTo>
                    <a:pt x="6984" y="1507"/>
                  </a:lnTo>
                  <a:lnTo>
                    <a:pt x="6999" y="1526"/>
                  </a:lnTo>
                  <a:lnTo>
                    <a:pt x="7016" y="1545"/>
                  </a:lnTo>
                  <a:lnTo>
                    <a:pt x="7032" y="1563"/>
                  </a:lnTo>
                  <a:lnTo>
                    <a:pt x="7049" y="1580"/>
                  </a:lnTo>
                  <a:lnTo>
                    <a:pt x="7067" y="1596"/>
                  </a:lnTo>
                  <a:lnTo>
                    <a:pt x="7085" y="1611"/>
                  </a:lnTo>
                  <a:lnTo>
                    <a:pt x="7104" y="1625"/>
                  </a:lnTo>
                  <a:lnTo>
                    <a:pt x="7124" y="1638"/>
                  </a:lnTo>
                  <a:lnTo>
                    <a:pt x="7143" y="1650"/>
                  </a:lnTo>
                  <a:lnTo>
                    <a:pt x="7164" y="1662"/>
                  </a:lnTo>
                  <a:lnTo>
                    <a:pt x="7185" y="1671"/>
                  </a:lnTo>
                  <a:lnTo>
                    <a:pt x="7207" y="1680"/>
                  </a:lnTo>
                  <a:lnTo>
                    <a:pt x="7228" y="1687"/>
                  </a:lnTo>
                  <a:lnTo>
                    <a:pt x="7249" y="1694"/>
                  </a:lnTo>
                  <a:lnTo>
                    <a:pt x="7272" y="1699"/>
                  </a:lnTo>
                  <a:lnTo>
                    <a:pt x="7295" y="1703"/>
                  </a:lnTo>
                  <a:lnTo>
                    <a:pt x="7318" y="1706"/>
                  </a:lnTo>
                  <a:lnTo>
                    <a:pt x="7341" y="1709"/>
                  </a:lnTo>
                  <a:lnTo>
                    <a:pt x="7365" y="1709"/>
                  </a:lnTo>
                  <a:lnTo>
                    <a:pt x="7389" y="1707"/>
                  </a:lnTo>
                  <a:lnTo>
                    <a:pt x="7413" y="1705"/>
                  </a:lnTo>
                  <a:lnTo>
                    <a:pt x="7437" y="1701"/>
                  </a:lnTo>
                  <a:lnTo>
                    <a:pt x="7462" y="1697"/>
                  </a:lnTo>
                  <a:lnTo>
                    <a:pt x="7486" y="1691"/>
                  </a:lnTo>
                  <a:lnTo>
                    <a:pt x="7511" y="1683"/>
                  </a:lnTo>
                  <a:lnTo>
                    <a:pt x="7535" y="1674"/>
                  </a:lnTo>
                  <a:lnTo>
                    <a:pt x="7561" y="1664"/>
                  </a:lnTo>
                  <a:lnTo>
                    <a:pt x="7585" y="1651"/>
                  </a:lnTo>
                  <a:lnTo>
                    <a:pt x="7605" y="1640"/>
                  </a:lnTo>
                  <a:lnTo>
                    <a:pt x="7625" y="1628"/>
                  </a:lnTo>
                  <a:lnTo>
                    <a:pt x="7644" y="1614"/>
                  </a:lnTo>
                  <a:lnTo>
                    <a:pt x="7663" y="1598"/>
                  </a:lnTo>
                  <a:lnTo>
                    <a:pt x="7681" y="1582"/>
                  </a:lnTo>
                  <a:lnTo>
                    <a:pt x="7697" y="1564"/>
                  </a:lnTo>
                  <a:lnTo>
                    <a:pt x="7714" y="1545"/>
                  </a:lnTo>
                  <a:lnTo>
                    <a:pt x="7728" y="1526"/>
                  </a:lnTo>
                  <a:lnTo>
                    <a:pt x="7742" y="1505"/>
                  </a:lnTo>
                  <a:lnTo>
                    <a:pt x="7754" y="1485"/>
                  </a:lnTo>
                  <a:lnTo>
                    <a:pt x="7766" y="1464"/>
                  </a:lnTo>
                  <a:lnTo>
                    <a:pt x="7776" y="1442"/>
                  </a:lnTo>
                  <a:lnTo>
                    <a:pt x="7785" y="1421"/>
                  </a:lnTo>
                  <a:lnTo>
                    <a:pt x="7791" y="1398"/>
                  </a:lnTo>
                  <a:lnTo>
                    <a:pt x="7797" y="1376"/>
                  </a:lnTo>
                  <a:lnTo>
                    <a:pt x="7800" y="1353"/>
                  </a:lnTo>
                  <a:lnTo>
                    <a:pt x="7807" y="1351"/>
                  </a:lnTo>
                  <a:lnTo>
                    <a:pt x="7873" y="1481"/>
                  </a:lnTo>
                  <a:lnTo>
                    <a:pt x="8159" y="1335"/>
                  </a:lnTo>
                  <a:lnTo>
                    <a:pt x="8095" y="1211"/>
                  </a:lnTo>
                  <a:lnTo>
                    <a:pt x="7950" y="1285"/>
                  </a:lnTo>
                  <a:lnTo>
                    <a:pt x="7640" y="676"/>
                  </a:lnTo>
                  <a:close/>
                  <a:moveTo>
                    <a:pt x="7090" y="1337"/>
                  </a:moveTo>
                  <a:lnTo>
                    <a:pt x="7083" y="1322"/>
                  </a:lnTo>
                  <a:lnTo>
                    <a:pt x="7076" y="1307"/>
                  </a:lnTo>
                  <a:lnTo>
                    <a:pt x="7070" y="1291"/>
                  </a:lnTo>
                  <a:lnTo>
                    <a:pt x="7064" y="1276"/>
                  </a:lnTo>
                  <a:lnTo>
                    <a:pt x="7059" y="1260"/>
                  </a:lnTo>
                  <a:lnTo>
                    <a:pt x="7054" y="1243"/>
                  </a:lnTo>
                  <a:lnTo>
                    <a:pt x="7050" y="1228"/>
                  </a:lnTo>
                  <a:lnTo>
                    <a:pt x="7047" y="1212"/>
                  </a:lnTo>
                  <a:lnTo>
                    <a:pt x="7044" y="1195"/>
                  </a:lnTo>
                  <a:lnTo>
                    <a:pt x="7042" y="1179"/>
                  </a:lnTo>
                  <a:lnTo>
                    <a:pt x="7041" y="1163"/>
                  </a:lnTo>
                  <a:lnTo>
                    <a:pt x="7040" y="1146"/>
                  </a:lnTo>
                  <a:lnTo>
                    <a:pt x="7040" y="1131"/>
                  </a:lnTo>
                  <a:lnTo>
                    <a:pt x="7041" y="1115"/>
                  </a:lnTo>
                  <a:lnTo>
                    <a:pt x="7043" y="1099"/>
                  </a:lnTo>
                  <a:lnTo>
                    <a:pt x="7045" y="1083"/>
                  </a:lnTo>
                  <a:lnTo>
                    <a:pt x="7048" y="1068"/>
                  </a:lnTo>
                  <a:lnTo>
                    <a:pt x="7052" y="1053"/>
                  </a:lnTo>
                  <a:lnTo>
                    <a:pt x="7058" y="1037"/>
                  </a:lnTo>
                  <a:lnTo>
                    <a:pt x="7064" y="1023"/>
                  </a:lnTo>
                  <a:lnTo>
                    <a:pt x="7070" y="1009"/>
                  </a:lnTo>
                  <a:lnTo>
                    <a:pt x="7078" y="994"/>
                  </a:lnTo>
                  <a:lnTo>
                    <a:pt x="7086" y="980"/>
                  </a:lnTo>
                  <a:lnTo>
                    <a:pt x="7095" y="967"/>
                  </a:lnTo>
                  <a:lnTo>
                    <a:pt x="7107" y="954"/>
                  </a:lnTo>
                  <a:lnTo>
                    <a:pt x="7118" y="940"/>
                  </a:lnTo>
                  <a:lnTo>
                    <a:pt x="7130" y="928"/>
                  </a:lnTo>
                  <a:lnTo>
                    <a:pt x="7143" y="917"/>
                  </a:lnTo>
                  <a:lnTo>
                    <a:pt x="7158" y="906"/>
                  </a:lnTo>
                  <a:lnTo>
                    <a:pt x="7174" y="894"/>
                  </a:lnTo>
                  <a:lnTo>
                    <a:pt x="7190" y="884"/>
                  </a:lnTo>
                  <a:lnTo>
                    <a:pt x="7208" y="875"/>
                  </a:lnTo>
                  <a:lnTo>
                    <a:pt x="7221" y="869"/>
                  </a:lnTo>
                  <a:lnTo>
                    <a:pt x="7235" y="863"/>
                  </a:lnTo>
                  <a:lnTo>
                    <a:pt x="7248" y="858"/>
                  </a:lnTo>
                  <a:lnTo>
                    <a:pt x="7263" y="854"/>
                  </a:lnTo>
                  <a:lnTo>
                    <a:pt x="7277" y="850"/>
                  </a:lnTo>
                  <a:lnTo>
                    <a:pt x="7291" y="847"/>
                  </a:lnTo>
                  <a:lnTo>
                    <a:pt x="7307" y="845"/>
                  </a:lnTo>
                  <a:lnTo>
                    <a:pt x="7321" y="844"/>
                  </a:lnTo>
                  <a:lnTo>
                    <a:pt x="7336" y="843"/>
                  </a:lnTo>
                  <a:lnTo>
                    <a:pt x="7351" y="843"/>
                  </a:lnTo>
                  <a:lnTo>
                    <a:pt x="7366" y="844"/>
                  </a:lnTo>
                  <a:lnTo>
                    <a:pt x="7381" y="846"/>
                  </a:lnTo>
                  <a:lnTo>
                    <a:pt x="7396" y="848"/>
                  </a:lnTo>
                  <a:lnTo>
                    <a:pt x="7412" y="852"/>
                  </a:lnTo>
                  <a:lnTo>
                    <a:pt x="7427" y="856"/>
                  </a:lnTo>
                  <a:lnTo>
                    <a:pt x="7442" y="861"/>
                  </a:lnTo>
                  <a:lnTo>
                    <a:pt x="7457" y="866"/>
                  </a:lnTo>
                  <a:lnTo>
                    <a:pt x="7472" y="872"/>
                  </a:lnTo>
                  <a:lnTo>
                    <a:pt x="7486" y="880"/>
                  </a:lnTo>
                  <a:lnTo>
                    <a:pt x="7500" y="887"/>
                  </a:lnTo>
                  <a:lnTo>
                    <a:pt x="7515" y="896"/>
                  </a:lnTo>
                  <a:lnTo>
                    <a:pt x="7529" y="907"/>
                  </a:lnTo>
                  <a:lnTo>
                    <a:pt x="7542" y="917"/>
                  </a:lnTo>
                  <a:lnTo>
                    <a:pt x="7557" y="928"/>
                  </a:lnTo>
                  <a:lnTo>
                    <a:pt x="7569" y="941"/>
                  </a:lnTo>
                  <a:lnTo>
                    <a:pt x="7582" y="954"/>
                  </a:lnTo>
                  <a:lnTo>
                    <a:pt x="7594" y="968"/>
                  </a:lnTo>
                  <a:lnTo>
                    <a:pt x="7607" y="983"/>
                  </a:lnTo>
                  <a:lnTo>
                    <a:pt x="7618" y="999"/>
                  </a:lnTo>
                  <a:lnTo>
                    <a:pt x="7629" y="1016"/>
                  </a:lnTo>
                  <a:lnTo>
                    <a:pt x="7639" y="1033"/>
                  </a:lnTo>
                  <a:lnTo>
                    <a:pt x="7649" y="1053"/>
                  </a:lnTo>
                  <a:lnTo>
                    <a:pt x="7659" y="1071"/>
                  </a:lnTo>
                  <a:lnTo>
                    <a:pt x="7667" y="1090"/>
                  </a:lnTo>
                  <a:lnTo>
                    <a:pt x="7674" y="1110"/>
                  </a:lnTo>
                  <a:lnTo>
                    <a:pt x="7680" y="1128"/>
                  </a:lnTo>
                  <a:lnTo>
                    <a:pt x="7685" y="1146"/>
                  </a:lnTo>
                  <a:lnTo>
                    <a:pt x="7689" y="1165"/>
                  </a:lnTo>
                  <a:lnTo>
                    <a:pt x="7692" y="1183"/>
                  </a:lnTo>
                  <a:lnTo>
                    <a:pt x="7695" y="1201"/>
                  </a:lnTo>
                  <a:lnTo>
                    <a:pt x="7696" y="1219"/>
                  </a:lnTo>
                  <a:lnTo>
                    <a:pt x="7697" y="1236"/>
                  </a:lnTo>
                  <a:lnTo>
                    <a:pt x="7696" y="1253"/>
                  </a:lnTo>
                  <a:lnTo>
                    <a:pt x="7695" y="1271"/>
                  </a:lnTo>
                  <a:lnTo>
                    <a:pt x="7693" y="1287"/>
                  </a:lnTo>
                  <a:lnTo>
                    <a:pt x="7691" y="1303"/>
                  </a:lnTo>
                  <a:lnTo>
                    <a:pt x="7688" y="1320"/>
                  </a:lnTo>
                  <a:lnTo>
                    <a:pt x="7684" y="1335"/>
                  </a:lnTo>
                  <a:lnTo>
                    <a:pt x="7679" y="1350"/>
                  </a:lnTo>
                  <a:lnTo>
                    <a:pt x="7673" y="1365"/>
                  </a:lnTo>
                  <a:lnTo>
                    <a:pt x="7667" y="1379"/>
                  </a:lnTo>
                  <a:lnTo>
                    <a:pt x="7660" y="1393"/>
                  </a:lnTo>
                  <a:lnTo>
                    <a:pt x="7652" y="1407"/>
                  </a:lnTo>
                  <a:lnTo>
                    <a:pt x="7644" y="1419"/>
                  </a:lnTo>
                  <a:lnTo>
                    <a:pt x="7636" y="1432"/>
                  </a:lnTo>
                  <a:lnTo>
                    <a:pt x="7627" y="1443"/>
                  </a:lnTo>
                  <a:lnTo>
                    <a:pt x="7617" y="1454"/>
                  </a:lnTo>
                  <a:lnTo>
                    <a:pt x="7607" y="1466"/>
                  </a:lnTo>
                  <a:lnTo>
                    <a:pt x="7595" y="1476"/>
                  </a:lnTo>
                  <a:lnTo>
                    <a:pt x="7584" y="1485"/>
                  </a:lnTo>
                  <a:lnTo>
                    <a:pt x="7573" y="1494"/>
                  </a:lnTo>
                  <a:lnTo>
                    <a:pt x="7561" y="1502"/>
                  </a:lnTo>
                  <a:lnTo>
                    <a:pt x="7548" y="1511"/>
                  </a:lnTo>
                  <a:lnTo>
                    <a:pt x="7535" y="1518"/>
                  </a:lnTo>
                  <a:lnTo>
                    <a:pt x="7517" y="1526"/>
                  </a:lnTo>
                  <a:lnTo>
                    <a:pt x="7499" y="1533"/>
                  </a:lnTo>
                  <a:lnTo>
                    <a:pt x="7481" y="1540"/>
                  </a:lnTo>
                  <a:lnTo>
                    <a:pt x="7464" y="1545"/>
                  </a:lnTo>
                  <a:lnTo>
                    <a:pt x="7446" y="1549"/>
                  </a:lnTo>
                  <a:lnTo>
                    <a:pt x="7429" y="1551"/>
                  </a:lnTo>
                  <a:lnTo>
                    <a:pt x="7412" y="1553"/>
                  </a:lnTo>
                  <a:lnTo>
                    <a:pt x="7395" y="1554"/>
                  </a:lnTo>
                  <a:lnTo>
                    <a:pt x="7379" y="1554"/>
                  </a:lnTo>
                  <a:lnTo>
                    <a:pt x="7363" y="1552"/>
                  </a:lnTo>
                  <a:lnTo>
                    <a:pt x="7346" y="1550"/>
                  </a:lnTo>
                  <a:lnTo>
                    <a:pt x="7331" y="1547"/>
                  </a:lnTo>
                  <a:lnTo>
                    <a:pt x="7316" y="1543"/>
                  </a:lnTo>
                  <a:lnTo>
                    <a:pt x="7300" y="1539"/>
                  </a:lnTo>
                  <a:lnTo>
                    <a:pt x="7286" y="1533"/>
                  </a:lnTo>
                  <a:lnTo>
                    <a:pt x="7271" y="1527"/>
                  </a:lnTo>
                  <a:lnTo>
                    <a:pt x="7258" y="1520"/>
                  </a:lnTo>
                  <a:lnTo>
                    <a:pt x="7243" y="1512"/>
                  </a:lnTo>
                  <a:lnTo>
                    <a:pt x="7230" y="1502"/>
                  </a:lnTo>
                  <a:lnTo>
                    <a:pt x="7217" y="1493"/>
                  </a:lnTo>
                  <a:lnTo>
                    <a:pt x="7203" y="1483"/>
                  </a:lnTo>
                  <a:lnTo>
                    <a:pt x="7191" y="1472"/>
                  </a:lnTo>
                  <a:lnTo>
                    <a:pt x="7179" y="1461"/>
                  </a:lnTo>
                  <a:lnTo>
                    <a:pt x="7168" y="1449"/>
                  </a:lnTo>
                  <a:lnTo>
                    <a:pt x="7157" y="1437"/>
                  </a:lnTo>
                  <a:lnTo>
                    <a:pt x="7146" y="1424"/>
                  </a:lnTo>
                  <a:lnTo>
                    <a:pt x="7135" y="1411"/>
                  </a:lnTo>
                  <a:lnTo>
                    <a:pt x="7126" y="1396"/>
                  </a:lnTo>
                  <a:lnTo>
                    <a:pt x="7116" y="1382"/>
                  </a:lnTo>
                  <a:lnTo>
                    <a:pt x="7107" y="1368"/>
                  </a:lnTo>
                  <a:lnTo>
                    <a:pt x="7098" y="1352"/>
                  </a:lnTo>
                  <a:lnTo>
                    <a:pt x="7090" y="1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1910856" y="2426282"/>
              <a:ext cx="481491" cy="279711"/>
            </a:xfrm>
            <a:custGeom>
              <a:avLst/>
              <a:gdLst/>
              <a:ahLst/>
              <a:cxnLst>
                <a:cxn ang="0">
                  <a:pos x="1154" y="1702"/>
                </a:cxn>
                <a:cxn ang="0">
                  <a:pos x="1983" y="2128"/>
                </a:cxn>
                <a:cxn ang="0">
                  <a:pos x="1648" y="2079"/>
                </a:cxn>
                <a:cxn ang="0">
                  <a:pos x="1389" y="2250"/>
                </a:cxn>
                <a:cxn ang="0">
                  <a:pos x="1302" y="2564"/>
                </a:cxn>
                <a:cxn ang="0">
                  <a:pos x="1436" y="2906"/>
                </a:cxn>
                <a:cxn ang="0">
                  <a:pos x="1711" y="3061"/>
                </a:cxn>
                <a:cxn ang="0">
                  <a:pos x="2019" y="3000"/>
                </a:cxn>
                <a:cxn ang="0">
                  <a:pos x="2134" y="3268"/>
                </a:cxn>
                <a:cxn ang="0">
                  <a:pos x="1831" y="2201"/>
                </a:cxn>
                <a:cxn ang="0">
                  <a:pos x="2014" y="2316"/>
                </a:cxn>
                <a:cxn ang="0">
                  <a:pos x="2106" y="2543"/>
                </a:cxn>
                <a:cxn ang="0">
                  <a:pos x="2060" y="2766"/>
                </a:cxn>
                <a:cxn ang="0">
                  <a:pos x="1895" y="2905"/>
                </a:cxn>
                <a:cxn ang="0">
                  <a:pos x="1684" y="2885"/>
                </a:cxn>
                <a:cxn ang="0">
                  <a:pos x="1523" y="2717"/>
                </a:cxn>
                <a:cxn ang="0">
                  <a:pos x="1479" y="2467"/>
                </a:cxn>
                <a:cxn ang="0">
                  <a:pos x="1579" y="2274"/>
                </a:cxn>
                <a:cxn ang="0">
                  <a:pos x="2868" y="1677"/>
                </a:cxn>
                <a:cxn ang="0">
                  <a:pos x="3122" y="2469"/>
                </a:cxn>
                <a:cxn ang="0">
                  <a:pos x="2904" y="2497"/>
                </a:cxn>
                <a:cxn ang="0">
                  <a:pos x="2716" y="2559"/>
                </a:cxn>
                <a:cxn ang="0">
                  <a:pos x="2873" y="2688"/>
                </a:cxn>
                <a:cxn ang="0">
                  <a:pos x="3090" y="2655"/>
                </a:cxn>
                <a:cxn ang="0">
                  <a:pos x="3329" y="2403"/>
                </a:cxn>
                <a:cxn ang="0">
                  <a:pos x="3862" y="2297"/>
                </a:cxn>
                <a:cxn ang="0">
                  <a:pos x="5000" y="1149"/>
                </a:cxn>
                <a:cxn ang="0">
                  <a:pos x="5008" y="1373"/>
                </a:cxn>
                <a:cxn ang="0">
                  <a:pos x="4865" y="1536"/>
                </a:cxn>
                <a:cxn ang="0">
                  <a:pos x="4652" y="1560"/>
                </a:cxn>
                <a:cxn ang="0">
                  <a:pos x="4453" y="1424"/>
                </a:cxn>
                <a:cxn ang="0">
                  <a:pos x="4356" y="1196"/>
                </a:cxn>
                <a:cxn ang="0">
                  <a:pos x="4415" y="990"/>
                </a:cxn>
                <a:cxn ang="0">
                  <a:pos x="4601" y="878"/>
                </a:cxn>
                <a:cxn ang="0">
                  <a:pos x="4816" y="923"/>
                </a:cxn>
                <a:cxn ang="0">
                  <a:pos x="4765" y="2136"/>
                </a:cxn>
                <a:cxn ang="0">
                  <a:pos x="4821" y="1694"/>
                </a:cxn>
                <a:cxn ang="0">
                  <a:pos x="5100" y="1524"/>
                </a:cxn>
                <a:cxn ang="0">
                  <a:pos x="5193" y="1232"/>
                </a:cxn>
                <a:cxn ang="0">
                  <a:pos x="5066" y="909"/>
                </a:cxn>
                <a:cxn ang="0">
                  <a:pos x="4777" y="726"/>
                </a:cxn>
                <a:cxn ang="0">
                  <a:pos x="4473" y="763"/>
                </a:cxn>
                <a:cxn ang="0">
                  <a:pos x="4253" y="1011"/>
                </a:cxn>
                <a:cxn ang="0">
                  <a:pos x="5303" y="967"/>
                </a:cxn>
                <a:cxn ang="0">
                  <a:pos x="5626" y="1028"/>
                </a:cxn>
                <a:cxn ang="0">
                  <a:pos x="5951" y="834"/>
                </a:cxn>
                <a:cxn ang="0">
                  <a:pos x="6078" y="512"/>
                </a:cxn>
                <a:cxn ang="0">
                  <a:pos x="5965" y="199"/>
                </a:cxn>
                <a:cxn ang="0">
                  <a:pos x="5684" y="13"/>
                </a:cxn>
                <a:cxn ang="0">
                  <a:pos x="5347" y="57"/>
                </a:cxn>
                <a:cxn ang="0">
                  <a:pos x="5081" y="334"/>
                </a:cxn>
                <a:cxn ang="0">
                  <a:pos x="5062" y="663"/>
                </a:cxn>
                <a:cxn ang="0">
                  <a:pos x="5382" y="203"/>
                </a:cxn>
                <a:cxn ang="0">
                  <a:pos x="5604" y="166"/>
                </a:cxn>
                <a:cxn ang="0">
                  <a:pos x="5813" y="296"/>
                </a:cxn>
                <a:cxn ang="0">
                  <a:pos x="5914" y="522"/>
                </a:cxn>
                <a:cxn ang="0">
                  <a:pos x="5846" y="736"/>
                </a:cxn>
                <a:cxn ang="0">
                  <a:pos x="5643" y="869"/>
                </a:cxn>
                <a:cxn ang="0">
                  <a:pos x="5421" y="832"/>
                </a:cxn>
                <a:cxn ang="0">
                  <a:pos x="5242" y="643"/>
                </a:cxn>
                <a:cxn ang="0">
                  <a:pos x="5214" y="416"/>
                </a:cxn>
              </a:cxnLst>
              <a:rect l="0" t="0" r="r" b="b"/>
              <a:pathLst>
                <a:path w="6078" h="3402">
                  <a:moveTo>
                    <a:pt x="1337" y="3196"/>
                  </a:moveTo>
                  <a:lnTo>
                    <a:pt x="1282" y="2751"/>
                  </a:lnTo>
                  <a:lnTo>
                    <a:pt x="1105" y="2774"/>
                  </a:lnTo>
                  <a:lnTo>
                    <a:pt x="1142" y="3076"/>
                  </a:lnTo>
                  <a:lnTo>
                    <a:pt x="539" y="3149"/>
                  </a:lnTo>
                  <a:lnTo>
                    <a:pt x="470" y="2579"/>
                  </a:lnTo>
                  <a:lnTo>
                    <a:pt x="976" y="2517"/>
                  </a:lnTo>
                  <a:lnTo>
                    <a:pt x="957" y="2354"/>
                  </a:lnTo>
                  <a:lnTo>
                    <a:pt x="450" y="2417"/>
                  </a:lnTo>
                  <a:lnTo>
                    <a:pt x="391" y="1941"/>
                  </a:lnTo>
                  <a:lnTo>
                    <a:pt x="993" y="1868"/>
                  </a:lnTo>
                  <a:lnTo>
                    <a:pt x="1025" y="2124"/>
                  </a:lnTo>
                  <a:lnTo>
                    <a:pt x="1203" y="2102"/>
                  </a:lnTo>
                  <a:lnTo>
                    <a:pt x="1154" y="1702"/>
                  </a:lnTo>
                  <a:lnTo>
                    <a:pt x="0" y="1844"/>
                  </a:lnTo>
                  <a:lnTo>
                    <a:pt x="17" y="1987"/>
                  </a:lnTo>
                  <a:lnTo>
                    <a:pt x="194" y="1966"/>
                  </a:lnTo>
                  <a:lnTo>
                    <a:pt x="343" y="3174"/>
                  </a:lnTo>
                  <a:lnTo>
                    <a:pt x="165" y="3195"/>
                  </a:lnTo>
                  <a:lnTo>
                    <a:pt x="183" y="3338"/>
                  </a:lnTo>
                  <a:lnTo>
                    <a:pt x="1337" y="3196"/>
                  </a:lnTo>
                  <a:close/>
                  <a:moveTo>
                    <a:pt x="2171" y="2095"/>
                  </a:moveTo>
                  <a:lnTo>
                    <a:pt x="2329" y="2050"/>
                  </a:lnTo>
                  <a:lnTo>
                    <a:pt x="2290" y="1916"/>
                  </a:lnTo>
                  <a:lnTo>
                    <a:pt x="1968" y="2008"/>
                  </a:lnTo>
                  <a:lnTo>
                    <a:pt x="2006" y="2140"/>
                  </a:lnTo>
                  <a:lnTo>
                    <a:pt x="2002" y="2141"/>
                  </a:lnTo>
                  <a:lnTo>
                    <a:pt x="1983" y="2128"/>
                  </a:lnTo>
                  <a:lnTo>
                    <a:pt x="1965" y="2116"/>
                  </a:lnTo>
                  <a:lnTo>
                    <a:pt x="1945" y="2104"/>
                  </a:lnTo>
                  <a:lnTo>
                    <a:pt x="1924" y="2094"/>
                  </a:lnTo>
                  <a:lnTo>
                    <a:pt x="1903" y="2086"/>
                  </a:lnTo>
                  <a:lnTo>
                    <a:pt x="1881" y="2079"/>
                  </a:lnTo>
                  <a:lnTo>
                    <a:pt x="1858" y="2073"/>
                  </a:lnTo>
                  <a:lnTo>
                    <a:pt x="1834" y="2069"/>
                  </a:lnTo>
                  <a:lnTo>
                    <a:pt x="1810" y="2066"/>
                  </a:lnTo>
                  <a:lnTo>
                    <a:pt x="1784" y="2064"/>
                  </a:lnTo>
                  <a:lnTo>
                    <a:pt x="1759" y="2064"/>
                  </a:lnTo>
                  <a:lnTo>
                    <a:pt x="1732" y="2066"/>
                  </a:lnTo>
                  <a:lnTo>
                    <a:pt x="1705" y="2069"/>
                  </a:lnTo>
                  <a:lnTo>
                    <a:pt x="1677" y="2073"/>
                  </a:lnTo>
                  <a:lnTo>
                    <a:pt x="1648" y="2079"/>
                  </a:lnTo>
                  <a:lnTo>
                    <a:pt x="1620" y="2086"/>
                  </a:lnTo>
                  <a:lnTo>
                    <a:pt x="1598" y="2093"/>
                  </a:lnTo>
                  <a:lnTo>
                    <a:pt x="1577" y="2101"/>
                  </a:lnTo>
                  <a:lnTo>
                    <a:pt x="1557" y="2109"/>
                  </a:lnTo>
                  <a:lnTo>
                    <a:pt x="1537" y="2120"/>
                  </a:lnTo>
                  <a:lnTo>
                    <a:pt x="1518" y="2131"/>
                  </a:lnTo>
                  <a:lnTo>
                    <a:pt x="1499" y="2142"/>
                  </a:lnTo>
                  <a:lnTo>
                    <a:pt x="1481" y="2155"/>
                  </a:lnTo>
                  <a:lnTo>
                    <a:pt x="1465" y="2169"/>
                  </a:lnTo>
                  <a:lnTo>
                    <a:pt x="1447" y="2184"/>
                  </a:lnTo>
                  <a:lnTo>
                    <a:pt x="1432" y="2199"/>
                  </a:lnTo>
                  <a:lnTo>
                    <a:pt x="1417" y="2216"/>
                  </a:lnTo>
                  <a:lnTo>
                    <a:pt x="1403" y="2232"/>
                  </a:lnTo>
                  <a:lnTo>
                    <a:pt x="1389" y="2250"/>
                  </a:lnTo>
                  <a:lnTo>
                    <a:pt x="1377" y="2269"/>
                  </a:lnTo>
                  <a:lnTo>
                    <a:pt x="1365" y="2288"/>
                  </a:lnTo>
                  <a:lnTo>
                    <a:pt x="1355" y="2308"/>
                  </a:lnTo>
                  <a:lnTo>
                    <a:pt x="1344" y="2329"/>
                  </a:lnTo>
                  <a:lnTo>
                    <a:pt x="1335" y="2350"/>
                  </a:lnTo>
                  <a:lnTo>
                    <a:pt x="1327" y="2372"/>
                  </a:lnTo>
                  <a:lnTo>
                    <a:pt x="1320" y="2394"/>
                  </a:lnTo>
                  <a:lnTo>
                    <a:pt x="1314" y="2418"/>
                  </a:lnTo>
                  <a:lnTo>
                    <a:pt x="1310" y="2441"/>
                  </a:lnTo>
                  <a:lnTo>
                    <a:pt x="1306" y="2464"/>
                  </a:lnTo>
                  <a:lnTo>
                    <a:pt x="1303" y="2489"/>
                  </a:lnTo>
                  <a:lnTo>
                    <a:pt x="1302" y="2514"/>
                  </a:lnTo>
                  <a:lnTo>
                    <a:pt x="1301" y="2539"/>
                  </a:lnTo>
                  <a:lnTo>
                    <a:pt x="1302" y="2564"/>
                  </a:lnTo>
                  <a:lnTo>
                    <a:pt x="1304" y="2591"/>
                  </a:lnTo>
                  <a:lnTo>
                    <a:pt x="1307" y="2618"/>
                  </a:lnTo>
                  <a:lnTo>
                    <a:pt x="1311" y="2644"/>
                  </a:lnTo>
                  <a:lnTo>
                    <a:pt x="1317" y="2671"/>
                  </a:lnTo>
                  <a:lnTo>
                    <a:pt x="1324" y="2698"/>
                  </a:lnTo>
                  <a:lnTo>
                    <a:pt x="1333" y="2726"/>
                  </a:lnTo>
                  <a:lnTo>
                    <a:pt x="1342" y="2752"/>
                  </a:lnTo>
                  <a:lnTo>
                    <a:pt x="1354" y="2777"/>
                  </a:lnTo>
                  <a:lnTo>
                    <a:pt x="1365" y="2801"/>
                  </a:lnTo>
                  <a:lnTo>
                    <a:pt x="1377" y="2825"/>
                  </a:lnTo>
                  <a:lnTo>
                    <a:pt x="1391" y="2846"/>
                  </a:lnTo>
                  <a:lnTo>
                    <a:pt x="1406" y="2867"/>
                  </a:lnTo>
                  <a:lnTo>
                    <a:pt x="1421" y="2888"/>
                  </a:lnTo>
                  <a:lnTo>
                    <a:pt x="1436" y="2906"/>
                  </a:lnTo>
                  <a:lnTo>
                    <a:pt x="1454" y="2925"/>
                  </a:lnTo>
                  <a:lnTo>
                    <a:pt x="1471" y="2941"/>
                  </a:lnTo>
                  <a:lnTo>
                    <a:pt x="1488" y="2957"/>
                  </a:lnTo>
                  <a:lnTo>
                    <a:pt x="1507" y="2972"/>
                  </a:lnTo>
                  <a:lnTo>
                    <a:pt x="1526" y="2985"/>
                  </a:lnTo>
                  <a:lnTo>
                    <a:pt x="1545" y="2998"/>
                  </a:lnTo>
                  <a:lnTo>
                    <a:pt x="1565" y="3009"/>
                  </a:lnTo>
                  <a:lnTo>
                    <a:pt x="1585" y="3019"/>
                  </a:lnTo>
                  <a:lnTo>
                    <a:pt x="1606" y="3030"/>
                  </a:lnTo>
                  <a:lnTo>
                    <a:pt x="1626" y="3038"/>
                  </a:lnTo>
                  <a:lnTo>
                    <a:pt x="1647" y="3045"/>
                  </a:lnTo>
                  <a:lnTo>
                    <a:pt x="1668" y="3051"/>
                  </a:lnTo>
                  <a:lnTo>
                    <a:pt x="1689" y="3056"/>
                  </a:lnTo>
                  <a:lnTo>
                    <a:pt x="1711" y="3061"/>
                  </a:lnTo>
                  <a:lnTo>
                    <a:pt x="1732" y="3064"/>
                  </a:lnTo>
                  <a:lnTo>
                    <a:pt x="1754" y="3066"/>
                  </a:lnTo>
                  <a:lnTo>
                    <a:pt x="1774" y="3067"/>
                  </a:lnTo>
                  <a:lnTo>
                    <a:pt x="1795" y="3067"/>
                  </a:lnTo>
                  <a:lnTo>
                    <a:pt x="1816" y="3066"/>
                  </a:lnTo>
                  <a:lnTo>
                    <a:pt x="1836" y="3064"/>
                  </a:lnTo>
                  <a:lnTo>
                    <a:pt x="1857" y="3061"/>
                  </a:lnTo>
                  <a:lnTo>
                    <a:pt x="1877" y="3057"/>
                  </a:lnTo>
                  <a:lnTo>
                    <a:pt x="1896" y="3052"/>
                  </a:lnTo>
                  <a:lnTo>
                    <a:pt x="1923" y="3044"/>
                  </a:lnTo>
                  <a:lnTo>
                    <a:pt x="1949" y="3035"/>
                  </a:lnTo>
                  <a:lnTo>
                    <a:pt x="1974" y="3024"/>
                  </a:lnTo>
                  <a:lnTo>
                    <a:pt x="1996" y="3012"/>
                  </a:lnTo>
                  <a:lnTo>
                    <a:pt x="2019" y="3000"/>
                  </a:lnTo>
                  <a:lnTo>
                    <a:pt x="2040" y="2986"/>
                  </a:lnTo>
                  <a:lnTo>
                    <a:pt x="2060" y="2972"/>
                  </a:lnTo>
                  <a:lnTo>
                    <a:pt x="2079" y="2956"/>
                  </a:lnTo>
                  <a:lnTo>
                    <a:pt x="2096" y="2941"/>
                  </a:lnTo>
                  <a:lnTo>
                    <a:pt x="2113" y="2924"/>
                  </a:lnTo>
                  <a:lnTo>
                    <a:pt x="2128" y="2906"/>
                  </a:lnTo>
                  <a:lnTo>
                    <a:pt x="2141" y="2889"/>
                  </a:lnTo>
                  <a:lnTo>
                    <a:pt x="2155" y="2870"/>
                  </a:lnTo>
                  <a:lnTo>
                    <a:pt x="2166" y="2851"/>
                  </a:lnTo>
                  <a:lnTo>
                    <a:pt x="2176" y="2831"/>
                  </a:lnTo>
                  <a:lnTo>
                    <a:pt x="2185" y="2811"/>
                  </a:lnTo>
                  <a:lnTo>
                    <a:pt x="2189" y="2809"/>
                  </a:lnTo>
                  <a:lnTo>
                    <a:pt x="2307" y="3218"/>
                  </a:lnTo>
                  <a:lnTo>
                    <a:pt x="2134" y="3268"/>
                  </a:lnTo>
                  <a:lnTo>
                    <a:pt x="2173" y="3402"/>
                  </a:lnTo>
                  <a:lnTo>
                    <a:pt x="2674" y="3259"/>
                  </a:lnTo>
                  <a:lnTo>
                    <a:pt x="2635" y="3125"/>
                  </a:lnTo>
                  <a:lnTo>
                    <a:pt x="2479" y="3169"/>
                  </a:lnTo>
                  <a:lnTo>
                    <a:pt x="2171" y="2095"/>
                  </a:lnTo>
                  <a:close/>
                  <a:moveTo>
                    <a:pt x="1696" y="2211"/>
                  </a:moveTo>
                  <a:lnTo>
                    <a:pt x="1714" y="2207"/>
                  </a:lnTo>
                  <a:lnTo>
                    <a:pt x="1732" y="2203"/>
                  </a:lnTo>
                  <a:lnTo>
                    <a:pt x="1748" y="2201"/>
                  </a:lnTo>
                  <a:lnTo>
                    <a:pt x="1766" y="2199"/>
                  </a:lnTo>
                  <a:lnTo>
                    <a:pt x="1782" y="2198"/>
                  </a:lnTo>
                  <a:lnTo>
                    <a:pt x="1798" y="2198"/>
                  </a:lnTo>
                  <a:lnTo>
                    <a:pt x="1815" y="2200"/>
                  </a:lnTo>
                  <a:lnTo>
                    <a:pt x="1831" y="2201"/>
                  </a:lnTo>
                  <a:lnTo>
                    <a:pt x="1846" y="2204"/>
                  </a:lnTo>
                  <a:lnTo>
                    <a:pt x="1861" y="2208"/>
                  </a:lnTo>
                  <a:lnTo>
                    <a:pt x="1876" y="2214"/>
                  </a:lnTo>
                  <a:lnTo>
                    <a:pt x="1890" y="2219"/>
                  </a:lnTo>
                  <a:lnTo>
                    <a:pt x="1905" y="2225"/>
                  </a:lnTo>
                  <a:lnTo>
                    <a:pt x="1918" y="2232"/>
                  </a:lnTo>
                  <a:lnTo>
                    <a:pt x="1932" y="2240"/>
                  </a:lnTo>
                  <a:lnTo>
                    <a:pt x="1944" y="2248"/>
                  </a:lnTo>
                  <a:lnTo>
                    <a:pt x="1958" y="2257"/>
                  </a:lnTo>
                  <a:lnTo>
                    <a:pt x="1970" y="2268"/>
                  </a:lnTo>
                  <a:lnTo>
                    <a:pt x="1981" y="2279"/>
                  </a:lnTo>
                  <a:lnTo>
                    <a:pt x="1992" y="2290"/>
                  </a:lnTo>
                  <a:lnTo>
                    <a:pt x="2004" y="2302"/>
                  </a:lnTo>
                  <a:lnTo>
                    <a:pt x="2014" y="2316"/>
                  </a:lnTo>
                  <a:lnTo>
                    <a:pt x="2024" y="2329"/>
                  </a:lnTo>
                  <a:lnTo>
                    <a:pt x="2034" y="2343"/>
                  </a:lnTo>
                  <a:lnTo>
                    <a:pt x="2043" y="2357"/>
                  </a:lnTo>
                  <a:lnTo>
                    <a:pt x="2052" y="2373"/>
                  </a:lnTo>
                  <a:lnTo>
                    <a:pt x="2060" y="2389"/>
                  </a:lnTo>
                  <a:lnTo>
                    <a:pt x="2068" y="2405"/>
                  </a:lnTo>
                  <a:lnTo>
                    <a:pt x="2075" y="2423"/>
                  </a:lnTo>
                  <a:lnTo>
                    <a:pt x="2082" y="2440"/>
                  </a:lnTo>
                  <a:lnTo>
                    <a:pt x="2088" y="2458"/>
                  </a:lnTo>
                  <a:lnTo>
                    <a:pt x="2093" y="2477"/>
                  </a:lnTo>
                  <a:lnTo>
                    <a:pt x="2097" y="2493"/>
                  </a:lnTo>
                  <a:lnTo>
                    <a:pt x="2101" y="2509"/>
                  </a:lnTo>
                  <a:lnTo>
                    <a:pt x="2104" y="2526"/>
                  </a:lnTo>
                  <a:lnTo>
                    <a:pt x="2106" y="2543"/>
                  </a:lnTo>
                  <a:lnTo>
                    <a:pt x="2107" y="2559"/>
                  </a:lnTo>
                  <a:lnTo>
                    <a:pt x="2108" y="2576"/>
                  </a:lnTo>
                  <a:lnTo>
                    <a:pt x="2108" y="2593"/>
                  </a:lnTo>
                  <a:lnTo>
                    <a:pt x="2107" y="2609"/>
                  </a:lnTo>
                  <a:lnTo>
                    <a:pt x="2105" y="2626"/>
                  </a:lnTo>
                  <a:lnTo>
                    <a:pt x="2103" y="2642"/>
                  </a:lnTo>
                  <a:lnTo>
                    <a:pt x="2099" y="2659"/>
                  </a:lnTo>
                  <a:lnTo>
                    <a:pt x="2095" y="2675"/>
                  </a:lnTo>
                  <a:lnTo>
                    <a:pt x="2091" y="2691"/>
                  </a:lnTo>
                  <a:lnTo>
                    <a:pt x="2086" y="2706"/>
                  </a:lnTo>
                  <a:lnTo>
                    <a:pt x="2081" y="2723"/>
                  </a:lnTo>
                  <a:lnTo>
                    <a:pt x="2074" y="2737"/>
                  </a:lnTo>
                  <a:lnTo>
                    <a:pt x="2068" y="2752"/>
                  </a:lnTo>
                  <a:lnTo>
                    <a:pt x="2060" y="2766"/>
                  </a:lnTo>
                  <a:lnTo>
                    <a:pt x="2052" y="2781"/>
                  </a:lnTo>
                  <a:lnTo>
                    <a:pt x="2043" y="2794"/>
                  </a:lnTo>
                  <a:lnTo>
                    <a:pt x="2034" y="2807"/>
                  </a:lnTo>
                  <a:lnTo>
                    <a:pt x="2024" y="2820"/>
                  </a:lnTo>
                  <a:lnTo>
                    <a:pt x="2014" y="2831"/>
                  </a:lnTo>
                  <a:lnTo>
                    <a:pt x="2003" y="2842"/>
                  </a:lnTo>
                  <a:lnTo>
                    <a:pt x="1991" y="2853"/>
                  </a:lnTo>
                  <a:lnTo>
                    <a:pt x="1979" y="2862"/>
                  </a:lnTo>
                  <a:lnTo>
                    <a:pt x="1966" y="2872"/>
                  </a:lnTo>
                  <a:lnTo>
                    <a:pt x="1953" y="2880"/>
                  </a:lnTo>
                  <a:lnTo>
                    <a:pt x="1939" y="2888"/>
                  </a:lnTo>
                  <a:lnTo>
                    <a:pt x="1925" y="2894"/>
                  </a:lnTo>
                  <a:lnTo>
                    <a:pt x="1911" y="2900"/>
                  </a:lnTo>
                  <a:lnTo>
                    <a:pt x="1895" y="2905"/>
                  </a:lnTo>
                  <a:lnTo>
                    <a:pt x="1880" y="2908"/>
                  </a:lnTo>
                  <a:lnTo>
                    <a:pt x="1865" y="2912"/>
                  </a:lnTo>
                  <a:lnTo>
                    <a:pt x="1849" y="2914"/>
                  </a:lnTo>
                  <a:lnTo>
                    <a:pt x="1834" y="2915"/>
                  </a:lnTo>
                  <a:lnTo>
                    <a:pt x="1819" y="2916"/>
                  </a:lnTo>
                  <a:lnTo>
                    <a:pt x="1804" y="2915"/>
                  </a:lnTo>
                  <a:lnTo>
                    <a:pt x="1788" y="2914"/>
                  </a:lnTo>
                  <a:lnTo>
                    <a:pt x="1773" y="2912"/>
                  </a:lnTo>
                  <a:lnTo>
                    <a:pt x="1758" y="2910"/>
                  </a:lnTo>
                  <a:lnTo>
                    <a:pt x="1742" y="2906"/>
                  </a:lnTo>
                  <a:lnTo>
                    <a:pt x="1728" y="2902"/>
                  </a:lnTo>
                  <a:lnTo>
                    <a:pt x="1713" y="2897"/>
                  </a:lnTo>
                  <a:lnTo>
                    <a:pt x="1698" y="2891"/>
                  </a:lnTo>
                  <a:lnTo>
                    <a:pt x="1684" y="2885"/>
                  </a:lnTo>
                  <a:lnTo>
                    <a:pt x="1670" y="2878"/>
                  </a:lnTo>
                  <a:lnTo>
                    <a:pt x="1657" y="2868"/>
                  </a:lnTo>
                  <a:lnTo>
                    <a:pt x="1643" y="2860"/>
                  </a:lnTo>
                  <a:lnTo>
                    <a:pt x="1630" y="2851"/>
                  </a:lnTo>
                  <a:lnTo>
                    <a:pt x="1617" y="2841"/>
                  </a:lnTo>
                  <a:lnTo>
                    <a:pt x="1605" y="2830"/>
                  </a:lnTo>
                  <a:lnTo>
                    <a:pt x="1593" y="2817"/>
                  </a:lnTo>
                  <a:lnTo>
                    <a:pt x="1581" y="2805"/>
                  </a:lnTo>
                  <a:lnTo>
                    <a:pt x="1571" y="2793"/>
                  </a:lnTo>
                  <a:lnTo>
                    <a:pt x="1560" y="2779"/>
                  </a:lnTo>
                  <a:lnTo>
                    <a:pt x="1549" y="2764"/>
                  </a:lnTo>
                  <a:lnTo>
                    <a:pt x="1540" y="2749"/>
                  </a:lnTo>
                  <a:lnTo>
                    <a:pt x="1531" y="2734"/>
                  </a:lnTo>
                  <a:lnTo>
                    <a:pt x="1523" y="2717"/>
                  </a:lnTo>
                  <a:lnTo>
                    <a:pt x="1515" y="2701"/>
                  </a:lnTo>
                  <a:lnTo>
                    <a:pt x="1509" y="2683"/>
                  </a:lnTo>
                  <a:lnTo>
                    <a:pt x="1502" y="2665"/>
                  </a:lnTo>
                  <a:lnTo>
                    <a:pt x="1496" y="2646"/>
                  </a:lnTo>
                  <a:lnTo>
                    <a:pt x="1491" y="2628"/>
                  </a:lnTo>
                  <a:lnTo>
                    <a:pt x="1486" y="2608"/>
                  </a:lnTo>
                  <a:lnTo>
                    <a:pt x="1483" y="2590"/>
                  </a:lnTo>
                  <a:lnTo>
                    <a:pt x="1480" y="2572"/>
                  </a:lnTo>
                  <a:lnTo>
                    <a:pt x="1478" y="2554"/>
                  </a:lnTo>
                  <a:lnTo>
                    <a:pt x="1477" y="2536"/>
                  </a:lnTo>
                  <a:lnTo>
                    <a:pt x="1476" y="2519"/>
                  </a:lnTo>
                  <a:lnTo>
                    <a:pt x="1477" y="2500"/>
                  </a:lnTo>
                  <a:lnTo>
                    <a:pt x="1478" y="2484"/>
                  </a:lnTo>
                  <a:lnTo>
                    <a:pt x="1479" y="2467"/>
                  </a:lnTo>
                  <a:lnTo>
                    <a:pt x="1482" y="2450"/>
                  </a:lnTo>
                  <a:lnTo>
                    <a:pt x="1485" y="2434"/>
                  </a:lnTo>
                  <a:lnTo>
                    <a:pt x="1489" y="2419"/>
                  </a:lnTo>
                  <a:lnTo>
                    <a:pt x="1493" y="2402"/>
                  </a:lnTo>
                  <a:lnTo>
                    <a:pt x="1499" y="2388"/>
                  </a:lnTo>
                  <a:lnTo>
                    <a:pt x="1506" y="2373"/>
                  </a:lnTo>
                  <a:lnTo>
                    <a:pt x="1512" y="2359"/>
                  </a:lnTo>
                  <a:lnTo>
                    <a:pt x="1520" y="2345"/>
                  </a:lnTo>
                  <a:lnTo>
                    <a:pt x="1528" y="2332"/>
                  </a:lnTo>
                  <a:lnTo>
                    <a:pt x="1536" y="2320"/>
                  </a:lnTo>
                  <a:lnTo>
                    <a:pt x="1546" y="2307"/>
                  </a:lnTo>
                  <a:lnTo>
                    <a:pt x="1557" y="2295"/>
                  </a:lnTo>
                  <a:lnTo>
                    <a:pt x="1568" y="2284"/>
                  </a:lnTo>
                  <a:lnTo>
                    <a:pt x="1579" y="2274"/>
                  </a:lnTo>
                  <a:lnTo>
                    <a:pt x="1591" y="2263"/>
                  </a:lnTo>
                  <a:lnTo>
                    <a:pt x="1605" y="2254"/>
                  </a:lnTo>
                  <a:lnTo>
                    <a:pt x="1618" y="2245"/>
                  </a:lnTo>
                  <a:lnTo>
                    <a:pt x="1632" y="2237"/>
                  </a:lnTo>
                  <a:lnTo>
                    <a:pt x="1647" y="2230"/>
                  </a:lnTo>
                  <a:lnTo>
                    <a:pt x="1663" y="2223"/>
                  </a:lnTo>
                  <a:lnTo>
                    <a:pt x="1679" y="2217"/>
                  </a:lnTo>
                  <a:lnTo>
                    <a:pt x="1696" y="2211"/>
                  </a:lnTo>
                  <a:close/>
                  <a:moveTo>
                    <a:pt x="3410" y="2490"/>
                  </a:moveTo>
                  <a:lnTo>
                    <a:pt x="3715" y="2354"/>
                  </a:lnTo>
                  <a:lnTo>
                    <a:pt x="3658" y="2227"/>
                  </a:lnTo>
                  <a:lnTo>
                    <a:pt x="3517" y="2290"/>
                  </a:lnTo>
                  <a:lnTo>
                    <a:pt x="3182" y="1537"/>
                  </a:lnTo>
                  <a:lnTo>
                    <a:pt x="2868" y="1677"/>
                  </a:lnTo>
                  <a:lnTo>
                    <a:pt x="2924" y="1804"/>
                  </a:lnTo>
                  <a:lnTo>
                    <a:pt x="3075" y="1738"/>
                  </a:lnTo>
                  <a:lnTo>
                    <a:pt x="3291" y="2226"/>
                  </a:lnTo>
                  <a:lnTo>
                    <a:pt x="3272" y="2270"/>
                  </a:lnTo>
                  <a:lnTo>
                    <a:pt x="3251" y="2312"/>
                  </a:lnTo>
                  <a:lnTo>
                    <a:pt x="3240" y="2333"/>
                  </a:lnTo>
                  <a:lnTo>
                    <a:pt x="3228" y="2352"/>
                  </a:lnTo>
                  <a:lnTo>
                    <a:pt x="3216" y="2372"/>
                  </a:lnTo>
                  <a:lnTo>
                    <a:pt x="3202" y="2390"/>
                  </a:lnTo>
                  <a:lnTo>
                    <a:pt x="3188" y="2407"/>
                  </a:lnTo>
                  <a:lnTo>
                    <a:pt x="3174" y="2424"/>
                  </a:lnTo>
                  <a:lnTo>
                    <a:pt x="3158" y="2440"/>
                  </a:lnTo>
                  <a:lnTo>
                    <a:pt x="3140" y="2455"/>
                  </a:lnTo>
                  <a:lnTo>
                    <a:pt x="3122" y="2469"/>
                  </a:lnTo>
                  <a:lnTo>
                    <a:pt x="3102" y="2482"/>
                  </a:lnTo>
                  <a:lnTo>
                    <a:pt x="3081" y="2494"/>
                  </a:lnTo>
                  <a:lnTo>
                    <a:pt x="3058" y="2505"/>
                  </a:lnTo>
                  <a:lnTo>
                    <a:pt x="3044" y="2510"/>
                  </a:lnTo>
                  <a:lnTo>
                    <a:pt x="3030" y="2515"/>
                  </a:lnTo>
                  <a:lnTo>
                    <a:pt x="3016" y="2519"/>
                  </a:lnTo>
                  <a:lnTo>
                    <a:pt x="3001" y="2521"/>
                  </a:lnTo>
                  <a:lnTo>
                    <a:pt x="2986" y="2522"/>
                  </a:lnTo>
                  <a:lnTo>
                    <a:pt x="2972" y="2522"/>
                  </a:lnTo>
                  <a:lnTo>
                    <a:pt x="2958" y="2520"/>
                  </a:lnTo>
                  <a:lnTo>
                    <a:pt x="2943" y="2517"/>
                  </a:lnTo>
                  <a:lnTo>
                    <a:pt x="2930" y="2511"/>
                  </a:lnTo>
                  <a:lnTo>
                    <a:pt x="2917" y="2505"/>
                  </a:lnTo>
                  <a:lnTo>
                    <a:pt x="2904" y="2497"/>
                  </a:lnTo>
                  <a:lnTo>
                    <a:pt x="2891" y="2487"/>
                  </a:lnTo>
                  <a:lnTo>
                    <a:pt x="2880" y="2476"/>
                  </a:lnTo>
                  <a:lnTo>
                    <a:pt x="2869" y="2461"/>
                  </a:lnTo>
                  <a:lnTo>
                    <a:pt x="2860" y="2446"/>
                  </a:lnTo>
                  <a:lnTo>
                    <a:pt x="2850" y="2429"/>
                  </a:lnTo>
                  <a:lnTo>
                    <a:pt x="2574" y="1807"/>
                  </a:lnTo>
                  <a:lnTo>
                    <a:pt x="2283" y="1938"/>
                  </a:lnTo>
                  <a:lnTo>
                    <a:pt x="2339" y="2066"/>
                  </a:lnTo>
                  <a:lnTo>
                    <a:pt x="2467" y="2008"/>
                  </a:lnTo>
                  <a:lnTo>
                    <a:pt x="2682" y="2492"/>
                  </a:lnTo>
                  <a:lnTo>
                    <a:pt x="2690" y="2510"/>
                  </a:lnTo>
                  <a:lnTo>
                    <a:pt x="2698" y="2528"/>
                  </a:lnTo>
                  <a:lnTo>
                    <a:pt x="2707" y="2544"/>
                  </a:lnTo>
                  <a:lnTo>
                    <a:pt x="2716" y="2559"/>
                  </a:lnTo>
                  <a:lnTo>
                    <a:pt x="2725" y="2575"/>
                  </a:lnTo>
                  <a:lnTo>
                    <a:pt x="2734" y="2588"/>
                  </a:lnTo>
                  <a:lnTo>
                    <a:pt x="2744" y="2601"/>
                  </a:lnTo>
                  <a:lnTo>
                    <a:pt x="2755" y="2613"/>
                  </a:lnTo>
                  <a:lnTo>
                    <a:pt x="2765" y="2625"/>
                  </a:lnTo>
                  <a:lnTo>
                    <a:pt x="2775" y="2635"/>
                  </a:lnTo>
                  <a:lnTo>
                    <a:pt x="2786" y="2644"/>
                  </a:lnTo>
                  <a:lnTo>
                    <a:pt x="2797" y="2653"/>
                  </a:lnTo>
                  <a:lnTo>
                    <a:pt x="2810" y="2661"/>
                  </a:lnTo>
                  <a:lnTo>
                    <a:pt x="2822" y="2669"/>
                  </a:lnTo>
                  <a:lnTo>
                    <a:pt x="2834" y="2675"/>
                  </a:lnTo>
                  <a:lnTo>
                    <a:pt x="2846" y="2680"/>
                  </a:lnTo>
                  <a:lnTo>
                    <a:pt x="2860" y="2684"/>
                  </a:lnTo>
                  <a:lnTo>
                    <a:pt x="2873" y="2688"/>
                  </a:lnTo>
                  <a:lnTo>
                    <a:pt x="2886" y="2691"/>
                  </a:lnTo>
                  <a:lnTo>
                    <a:pt x="2900" y="2693"/>
                  </a:lnTo>
                  <a:lnTo>
                    <a:pt x="2915" y="2694"/>
                  </a:lnTo>
                  <a:lnTo>
                    <a:pt x="2929" y="2695"/>
                  </a:lnTo>
                  <a:lnTo>
                    <a:pt x="2943" y="2694"/>
                  </a:lnTo>
                  <a:lnTo>
                    <a:pt x="2959" y="2693"/>
                  </a:lnTo>
                  <a:lnTo>
                    <a:pt x="2974" y="2691"/>
                  </a:lnTo>
                  <a:lnTo>
                    <a:pt x="2990" y="2688"/>
                  </a:lnTo>
                  <a:lnTo>
                    <a:pt x="3006" y="2685"/>
                  </a:lnTo>
                  <a:lnTo>
                    <a:pt x="3022" y="2681"/>
                  </a:lnTo>
                  <a:lnTo>
                    <a:pt x="3039" y="2676"/>
                  </a:lnTo>
                  <a:lnTo>
                    <a:pt x="3056" y="2670"/>
                  </a:lnTo>
                  <a:lnTo>
                    <a:pt x="3073" y="2662"/>
                  </a:lnTo>
                  <a:lnTo>
                    <a:pt x="3090" y="2655"/>
                  </a:lnTo>
                  <a:lnTo>
                    <a:pt x="3114" y="2644"/>
                  </a:lnTo>
                  <a:lnTo>
                    <a:pt x="3136" y="2632"/>
                  </a:lnTo>
                  <a:lnTo>
                    <a:pt x="3158" y="2619"/>
                  </a:lnTo>
                  <a:lnTo>
                    <a:pt x="3179" y="2603"/>
                  </a:lnTo>
                  <a:lnTo>
                    <a:pt x="3198" y="2587"/>
                  </a:lnTo>
                  <a:lnTo>
                    <a:pt x="3218" y="2571"/>
                  </a:lnTo>
                  <a:lnTo>
                    <a:pt x="3235" y="2552"/>
                  </a:lnTo>
                  <a:lnTo>
                    <a:pt x="3252" y="2533"/>
                  </a:lnTo>
                  <a:lnTo>
                    <a:pt x="3268" y="2513"/>
                  </a:lnTo>
                  <a:lnTo>
                    <a:pt x="3283" y="2493"/>
                  </a:lnTo>
                  <a:lnTo>
                    <a:pt x="3296" y="2472"/>
                  </a:lnTo>
                  <a:lnTo>
                    <a:pt x="3309" y="2449"/>
                  </a:lnTo>
                  <a:lnTo>
                    <a:pt x="3320" y="2427"/>
                  </a:lnTo>
                  <a:lnTo>
                    <a:pt x="3329" y="2403"/>
                  </a:lnTo>
                  <a:lnTo>
                    <a:pt x="3338" y="2379"/>
                  </a:lnTo>
                  <a:lnTo>
                    <a:pt x="3344" y="2354"/>
                  </a:lnTo>
                  <a:lnTo>
                    <a:pt x="3348" y="2353"/>
                  </a:lnTo>
                  <a:lnTo>
                    <a:pt x="3410" y="2490"/>
                  </a:lnTo>
                  <a:close/>
                  <a:moveTo>
                    <a:pt x="4299" y="2034"/>
                  </a:moveTo>
                  <a:lnTo>
                    <a:pt x="4227" y="1915"/>
                  </a:lnTo>
                  <a:lnTo>
                    <a:pt x="4090" y="1997"/>
                  </a:lnTo>
                  <a:lnTo>
                    <a:pt x="3666" y="1291"/>
                  </a:lnTo>
                  <a:lnTo>
                    <a:pt x="3371" y="1469"/>
                  </a:lnTo>
                  <a:lnTo>
                    <a:pt x="3443" y="1588"/>
                  </a:lnTo>
                  <a:lnTo>
                    <a:pt x="3584" y="1503"/>
                  </a:lnTo>
                  <a:lnTo>
                    <a:pt x="3936" y="2089"/>
                  </a:lnTo>
                  <a:lnTo>
                    <a:pt x="3789" y="2177"/>
                  </a:lnTo>
                  <a:lnTo>
                    <a:pt x="3862" y="2297"/>
                  </a:lnTo>
                  <a:lnTo>
                    <a:pt x="4299" y="2034"/>
                  </a:lnTo>
                  <a:close/>
                  <a:moveTo>
                    <a:pt x="3323" y="1223"/>
                  </a:moveTo>
                  <a:lnTo>
                    <a:pt x="3541" y="1091"/>
                  </a:lnTo>
                  <a:lnTo>
                    <a:pt x="3442" y="927"/>
                  </a:lnTo>
                  <a:lnTo>
                    <a:pt x="3224" y="1058"/>
                  </a:lnTo>
                  <a:lnTo>
                    <a:pt x="3323" y="1223"/>
                  </a:lnTo>
                  <a:close/>
                  <a:moveTo>
                    <a:pt x="4937" y="1035"/>
                  </a:moveTo>
                  <a:lnTo>
                    <a:pt x="4948" y="1051"/>
                  </a:lnTo>
                  <a:lnTo>
                    <a:pt x="4960" y="1067"/>
                  </a:lnTo>
                  <a:lnTo>
                    <a:pt x="4969" y="1083"/>
                  </a:lnTo>
                  <a:lnTo>
                    <a:pt x="4978" y="1099"/>
                  </a:lnTo>
                  <a:lnTo>
                    <a:pt x="4986" y="1117"/>
                  </a:lnTo>
                  <a:lnTo>
                    <a:pt x="4994" y="1133"/>
                  </a:lnTo>
                  <a:lnTo>
                    <a:pt x="5000" y="1149"/>
                  </a:lnTo>
                  <a:lnTo>
                    <a:pt x="5007" y="1166"/>
                  </a:lnTo>
                  <a:lnTo>
                    <a:pt x="5011" y="1182"/>
                  </a:lnTo>
                  <a:lnTo>
                    <a:pt x="5015" y="1199"/>
                  </a:lnTo>
                  <a:lnTo>
                    <a:pt x="5019" y="1216"/>
                  </a:lnTo>
                  <a:lnTo>
                    <a:pt x="5021" y="1232"/>
                  </a:lnTo>
                  <a:lnTo>
                    <a:pt x="5023" y="1248"/>
                  </a:lnTo>
                  <a:lnTo>
                    <a:pt x="5023" y="1265"/>
                  </a:lnTo>
                  <a:lnTo>
                    <a:pt x="5023" y="1280"/>
                  </a:lnTo>
                  <a:lnTo>
                    <a:pt x="5023" y="1296"/>
                  </a:lnTo>
                  <a:lnTo>
                    <a:pt x="5021" y="1312"/>
                  </a:lnTo>
                  <a:lnTo>
                    <a:pt x="5019" y="1327"/>
                  </a:lnTo>
                  <a:lnTo>
                    <a:pt x="5016" y="1342"/>
                  </a:lnTo>
                  <a:lnTo>
                    <a:pt x="5012" y="1358"/>
                  </a:lnTo>
                  <a:lnTo>
                    <a:pt x="5008" y="1373"/>
                  </a:lnTo>
                  <a:lnTo>
                    <a:pt x="5001" y="1387"/>
                  </a:lnTo>
                  <a:lnTo>
                    <a:pt x="4995" y="1401"/>
                  </a:lnTo>
                  <a:lnTo>
                    <a:pt x="4988" y="1415"/>
                  </a:lnTo>
                  <a:lnTo>
                    <a:pt x="4981" y="1428"/>
                  </a:lnTo>
                  <a:lnTo>
                    <a:pt x="4973" y="1441"/>
                  </a:lnTo>
                  <a:lnTo>
                    <a:pt x="4963" y="1453"/>
                  </a:lnTo>
                  <a:lnTo>
                    <a:pt x="4953" y="1466"/>
                  </a:lnTo>
                  <a:lnTo>
                    <a:pt x="4942" y="1478"/>
                  </a:lnTo>
                  <a:lnTo>
                    <a:pt x="4931" y="1489"/>
                  </a:lnTo>
                  <a:lnTo>
                    <a:pt x="4919" y="1499"/>
                  </a:lnTo>
                  <a:lnTo>
                    <a:pt x="4907" y="1510"/>
                  </a:lnTo>
                  <a:lnTo>
                    <a:pt x="4892" y="1520"/>
                  </a:lnTo>
                  <a:lnTo>
                    <a:pt x="4879" y="1528"/>
                  </a:lnTo>
                  <a:lnTo>
                    <a:pt x="4865" y="1536"/>
                  </a:lnTo>
                  <a:lnTo>
                    <a:pt x="4850" y="1543"/>
                  </a:lnTo>
                  <a:lnTo>
                    <a:pt x="4836" y="1549"/>
                  </a:lnTo>
                  <a:lnTo>
                    <a:pt x="4822" y="1554"/>
                  </a:lnTo>
                  <a:lnTo>
                    <a:pt x="4807" y="1560"/>
                  </a:lnTo>
                  <a:lnTo>
                    <a:pt x="4791" y="1563"/>
                  </a:lnTo>
                  <a:lnTo>
                    <a:pt x="4776" y="1566"/>
                  </a:lnTo>
                  <a:lnTo>
                    <a:pt x="4762" y="1568"/>
                  </a:lnTo>
                  <a:lnTo>
                    <a:pt x="4745" y="1569"/>
                  </a:lnTo>
                  <a:lnTo>
                    <a:pt x="4730" y="1570"/>
                  </a:lnTo>
                  <a:lnTo>
                    <a:pt x="4715" y="1569"/>
                  </a:lnTo>
                  <a:lnTo>
                    <a:pt x="4699" y="1568"/>
                  </a:lnTo>
                  <a:lnTo>
                    <a:pt x="4684" y="1566"/>
                  </a:lnTo>
                  <a:lnTo>
                    <a:pt x="4669" y="1563"/>
                  </a:lnTo>
                  <a:lnTo>
                    <a:pt x="4652" y="1560"/>
                  </a:lnTo>
                  <a:lnTo>
                    <a:pt x="4637" y="1554"/>
                  </a:lnTo>
                  <a:lnTo>
                    <a:pt x="4622" y="1549"/>
                  </a:lnTo>
                  <a:lnTo>
                    <a:pt x="4607" y="1543"/>
                  </a:lnTo>
                  <a:lnTo>
                    <a:pt x="4592" y="1537"/>
                  </a:lnTo>
                  <a:lnTo>
                    <a:pt x="4577" y="1529"/>
                  </a:lnTo>
                  <a:lnTo>
                    <a:pt x="4563" y="1521"/>
                  </a:lnTo>
                  <a:lnTo>
                    <a:pt x="4547" y="1512"/>
                  </a:lnTo>
                  <a:lnTo>
                    <a:pt x="4533" y="1501"/>
                  </a:lnTo>
                  <a:lnTo>
                    <a:pt x="4520" y="1490"/>
                  </a:lnTo>
                  <a:lnTo>
                    <a:pt x="4506" y="1479"/>
                  </a:lnTo>
                  <a:lnTo>
                    <a:pt x="4492" y="1467"/>
                  </a:lnTo>
                  <a:lnTo>
                    <a:pt x="4479" y="1453"/>
                  </a:lnTo>
                  <a:lnTo>
                    <a:pt x="4466" y="1439"/>
                  </a:lnTo>
                  <a:lnTo>
                    <a:pt x="4453" y="1424"/>
                  </a:lnTo>
                  <a:lnTo>
                    <a:pt x="4441" y="1409"/>
                  </a:lnTo>
                  <a:lnTo>
                    <a:pt x="4429" y="1393"/>
                  </a:lnTo>
                  <a:lnTo>
                    <a:pt x="4419" y="1377"/>
                  </a:lnTo>
                  <a:lnTo>
                    <a:pt x="4409" y="1361"/>
                  </a:lnTo>
                  <a:lnTo>
                    <a:pt x="4399" y="1344"/>
                  </a:lnTo>
                  <a:lnTo>
                    <a:pt x="4391" y="1328"/>
                  </a:lnTo>
                  <a:lnTo>
                    <a:pt x="4384" y="1311"/>
                  </a:lnTo>
                  <a:lnTo>
                    <a:pt x="4378" y="1294"/>
                  </a:lnTo>
                  <a:lnTo>
                    <a:pt x="4372" y="1278"/>
                  </a:lnTo>
                  <a:lnTo>
                    <a:pt x="4367" y="1262"/>
                  </a:lnTo>
                  <a:lnTo>
                    <a:pt x="4363" y="1245"/>
                  </a:lnTo>
                  <a:lnTo>
                    <a:pt x="4360" y="1229"/>
                  </a:lnTo>
                  <a:lnTo>
                    <a:pt x="4358" y="1212"/>
                  </a:lnTo>
                  <a:lnTo>
                    <a:pt x="4356" y="1196"/>
                  </a:lnTo>
                  <a:lnTo>
                    <a:pt x="4354" y="1180"/>
                  </a:lnTo>
                  <a:lnTo>
                    <a:pt x="4354" y="1164"/>
                  </a:lnTo>
                  <a:lnTo>
                    <a:pt x="4356" y="1147"/>
                  </a:lnTo>
                  <a:lnTo>
                    <a:pt x="4357" y="1132"/>
                  </a:lnTo>
                  <a:lnTo>
                    <a:pt x="4360" y="1117"/>
                  </a:lnTo>
                  <a:lnTo>
                    <a:pt x="4363" y="1101"/>
                  </a:lnTo>
                  <a:lnTo>
                    <a:pt x="4367" y="1086"/>
                  </a:lnTo>
                  <a:lnTo>
                    <a:pt x="4371" y="1072"/>
                  </a:lnTo>
                  <a:lnTo>
                    <a:pt x="4376" y="1058"/>
                  </a:lnTo>
                  <a:lnTo>
                    <a:pt x="4382" y="1043"/>
                  </a:lnTo>
                  <a:lnTo>
                    <a:pt x="4389" y="1029"/>
                  </a:lnTo>
                  <a:lnTo>
                    <a:pt x="4397" y="1016"/>
                  </a:lnTo>
                  <a:lnTo>
                    <a:pt x="4406" y="1002"/>
                  </a:lnTo>
                  <a:lnTo>
                    <a:pt x="4415" y="990"/>
                  </a:lnTo>
                  <a:lnTo>
                    <a:pt x="4425" y="978"/>
                  </a:lnTo>
                  <a:lnTo>
                    <a:pt x="4435" y="967"/>
                  </a:lnTo>
                  <a:lnTo>
                    <a:pt x="4447" y="955"/>
                  </a:lnTo>
                  <a:lnTo>
                    <a:pt x="4459" y="944"/>
                  </a:lnTo>
                  <a:lnTo>
                    <a:pt x="4472" y="934"/>
                  </a:lnTo>
                  <a:lnTo>
                    <a:pt x="4485" y="925"/>
                  </a:lnTo>
                  <a:lnTo>
                    <a:pt x="4499" y="916"/>
                  </a:lnTo>
                  <a:lnTo>
                    <a:pt x="4513" y="908"/>
                  </a:lnTo>
                  <a:lnTo>
                    <a:pt x="4527" y="900"/>
                  </a:lnTo>
                  <a:lnTo>
                    <a:pt x="4542" y="894"/>
                  </a:lnTo>
                  <a:lnTo>
                    <a:pt x="4557" y="889"/>
                  </a:lnTo>
                  <a:lnTo>
                    <a:pt x="4572" y="885"/>
                  </a:lnTo>
                  <a:lnTo>
                    <a:pt x="4586" y="881"/>
                  </a:lnTo>
                  <a:lnTo>
                    <a:pt x="4601" y="878"/>
                  </a:lnTo>
                  <a:lnTo>
                    <a:pt x="4617" y="876"/>
                  </a:lnTo>
                  <a:lnTo>
                    <a:pt x="4632" y="875"/>
                  </a:lnTo>
                  <a:lnTo>
                    <a:pt x="4647" y="874"/>
                  </a:lnTo>
                  <a:lnTo>
                    <a:pt x="4663" y="875"/>
                  </a:lnTo>
                  <a:lnTo>
                    <a:pt x="4679" y="876"/>
                  </a:lnTo>
                  <a:lnTo>
                    <a:pt x="4694" y="878"/>
                  </a:lnTo>
                  <a:lnTo>
                    <a:pt x="4710" y="881"/>
                  </a:lnTo>
                  <a:lnTo>
                    <a:pt x="4725" y="884"/>
                  </a:lnTo>
                  <a:lnTo>
                    <a:pt x="4740" y="889"/>
                  </a:lnTo>
                  <a:lnTo>
                    <a:pt x="4755" y="894"/>
                  </a:lnTo>
                  <a:lnTo>
                    <a:pt x="4771" y="900"/>
                  </a:lnTo>
                  <a:lnTo>
                    <a:pt x="4786" y="908"/>
                  </a:lnTo>
                  <a:lnTo>
                    <a:pt x="4801" y="915"/>
                  </a:lnTo>
                  <a:lnTo>
                    <a:pt x="4816" y="923"/>
                  </a:lnTo>
                  <a:lnTo>
                    <a:pt x="4830" y="933"/>
                  </a:lnTo>
                  <a:lnTo>
                    <a:pt x="4844" y="942"/>
                  </a:lnTo>
                  <a:lnTo>
                    <a:pt x="4859" y="954"/>
                  </a:lnTo>
                  <a:lnTo>
                    <a:pt x="4873" y="965"/>
                  </a:lnTo>
                  <a:lnTo>
                    <a:pt x="4886" y="978"/>
                  </a:lnTo>
                  <a:lnTo>
                    <a:pt x="4899" y="990"/>
                  </a:lnTo>
                  <a:lnTo>
                    <a:pt x="4913" y="1005"/>
                  </a:lnTo>
                  <a:lnTo>
                    <a:pt x="4925" y="1020"/>
                  </a:lnTo>
                  <a:lnTo>
                    <a:pt x="4937" y="1035"/>
                  </a:lnTo>
                  <a:close/>
                  <a:moveTo>
                    <a:pt x="4144" y="1029"/>
                  </a:moveTo>
                  <a:lnTo>
                    <a:pt x="3877" y="1231"/>
                  </a:lnTo>
                  <a:lnTo>
                    <a:pt x="3961" y="1342"/>
                  </a:lnTo>
                  <a:lnTo>
                    <a:pt x="4092" y="1243"/>
                  </a:lnTo>
                  <a:lnTo>
                    <a:pt x="4765" y="2136"/>
                  </a:lnTo>
                  <a:lnTo>
                    <a:pt x="4635" y="2234"/>
                  </a:lnTo>
                  <a:lnTo>
                    <a:pt x="4719" y="2345"/>
                  </a:lnTo>
                  <a:lnTo>
                    <a:pt x="5135" y="2032"/>
                  </a:lnTo>
                  <a:lnTo>
                    <a:pt x="5051" y="1921"/>
                  </a:lnTo>
                  <a:lnTo>
                    <a:pt x="4908" y="2028"/>
                  </a:lnTo>
                  <a:lnTo>
                    <a:pt x="4651" y="1688"/>
                  </a:lnTo>
                  <a:lnTo>
                    <a:pt x="4655" y="1686"/>
                  </a:lnTo>
                  <a:lnTo>
                    <a:pt x="4679" y="1692"/>
                  </a:lnTo>
                  <a:lnTo>
                    <a:pt x="4703" y="1696"/>
                  </a:lnTo>
                  <a:lnTo>
                    <a:pt x="4728" y="1698"/>
                  </a:lnTo>
                  <a:lnTo>
                    <a:pt x="4751" y="1699"/>
                  </a:lnTo>
                  <a:lnTo>
                    <a:pt x="4775" y="1699"/>
                  </a:lnTo>
                  <a:lnTo>
                    <a:pt x="4798" y="1697"/>
                  </a:lnTo>
                  <a:lnTo>
                    <a:pt x="4821" y="1694"/>
                  </a:lnTo>
                  <a:lnTo>
                    <a:pt x="4844" y="1689"/>
                  </a:lnTo>
                  <a:lnTo>
                    <a:pt x="4867" y="1683"/>
                  </a:lnTo>
                  <a:lnTo>
                    <a:pt x="4889" y="1675"/>
                  </a:lnTo>
                  <a:lnTo>
                    <a:pt x="4912" y="1666"/>
                  </a:lnTo>
                  <a:lnTo>
                    <a:pt x="4934" y="1655"/>
                  </a:lnTo>
                  <a:lnTo>
                    <a:pt x="4957" y="1644"/>
                  </a:lnTo>
                  <a:lnTo>
                    <a:pt x="4978" y="1631"/>
                  </a:lnTo>
                  <a:lnTo>
                    <a:pt x="5000" y="1617"/>
                  </a:lnTo>
                  <a:lnTo>
                    <a:pt x="5022" y="1600"/>
                  </a:lnTo>
                  <a:lnTo>
                    <a:pt x="5039" y="1587"/>
                  </a:lnTo>
                  <a:lnTo>
                    <a:pt x="5055" y="1572"/>
                  </a:lnTo>
                  <a:lnTo>
                    <a:pt x="5072" y="1556"/>
                  </a:lnTo>
                  <a:lnTo>
                    <a:pt x="5086" y="1540"/>
                  </a:lnTo>
                  <a:lnTo>
                    <a:pt x="5100" y="1524"/>
                  </a:lnTo>
                  <a:lnTo>
                    <a:pt x="5114" y="1505"/>
                  </a:lnTo>
                  <a:lnTo>
                    <a:pt x="5126" y="1487"/>
                  </a:lnTo>
                  <a:lnTo>
                    <a:pt x="5137" y="1469"/>
                  </a:lnTo>
                  <a:lnTo>
                    <a:pt x="5147" y="1449"/>
                  </a:lnTo>
                  <a:lnTo>
                    <a:pt x="5157" y="1429"/>
                  </a:lnTo>
                  <a:lnTo>
                    <a:pt x="5165" y="1409"/>
                  </a:lnTo>
                  <a:lnTo>
                    <a:pt x="5172" y="1388"/>
                  </a:lnTo>
                  <a:lnTo>
                    <a:pt x="5178" y="1367"/>
                  </a:lnTo>
                  <a:lnTo>
                    <a:pt x="5183" y="1344"/>
                  </a:lnTo>
                  <a:lnTo>
                    <a:pt x="5188" y="1323"/>
                  </a:lnTo>
                  <a:lnTo>
                    <a:pt x="5191" y="1300"/>
                  </a:lnTo>
                  <a:lnTo>
                    <a:pt x="5193" y="1278"/>
                  </a:lnTo>
                  <a:lnTo>
                    <a:pt x="5193" y="1254"/>
                  </a:lnTo>
                  <a:lnTo>
                    <a:pt x="5193" y="1232"/>
                  </a:lnTo>
                  <a:lnTo>
                    <a:pt x="5192" y="1209"/>
                  </a:lnTo>
                  <a:lnTo>
                    <a:pt x="5189" y="1185"/>
                  </a:lnTo>
                  <a:lnTo>
                    <a:pt x="5186" y="1162"/>
                  </a:lnTo>
                  <a:lnTo>
                    <a:pt x="5181" y="1138"/>
                  </a:lnTo>
                  <a:lnTo>
                    <a:pt x="5175" y="1115"/>
                  </a:lnTo>
                  <a:lnTo>
                    <a:pt x="5168" y="1091"/>
                  </a:lnTo>
                  <a:lnTo>
                    <a:pt x="5160" y="1068"/>
                  </a:lnTo>
                  <a:lnTo>
                    <a:pt x="5150" y="1044"/>
                  </a:lnTo>
                  <a:lnTo>
                    <a:pt x="5139" y="1021"/>
                  </a:lnTo>
                  <a:lnTo>
                    <a:pt x="5127" y="998"/>
                  </a:lnTo>
                  <a:lnTo>
                    <a:pt x="5114" y="975"/>
                  </a:lnTo>
                  <a:lnTo>
                    <a:pt x="5098" y="953"/>
                  </a:lnTo>
                  <a:lnTo>
                    <a:pt x="5083" y="930"/>
                  </a:lnTo>
                  <a:lnTo>
                    <a:pt x="5066" y="909"/>
                  </a:lnTo>
                  <a:lnTo>
                    <a:pt x="5048" y="888"/>
                  </a:lnTo>
                  <a:lnTo>
                    <a:pt x="5030" y="869"/>
                  </a:lnTo>
                  <a:lnTo>
                    <a:pt x="5011" y="851"/>
                  </a:lnTo>
                  <a:lnTo>
                    <a:pt x="4991" y="834"/>
                  </a:lnTo>
                  <a:lnTo>
                    <a:pt x="4972" y="818"/>
                  </a:lnTo>
                  <a:lnTo>
                    <a:pt x="4951" y="804"/>
                  </a:lnTo>
                  <a:lnTo>
                    <a:pt x="4930" y="789"/>
                  </a:lnTo>
                  <a:lnTo>
                    <a:pt x="4910" y="777"/>
                  </a:lnTo>
                  <a:lnTo>
                    <a:pt x="4888" y="766"/>
                  </a:lnTo>
                  <a:lnTo>
                    <a:pt x="4866" y="756"/>
                  </a:lnTo>
                  <a:lnTo>
                    <a:pt x="4844" y="746"/>
                  </a:lnTo>
                  <a:lnTo>
                    <a:pt x="4822" y="739"/>
                  </a:lnTo>
                  <a:lnTo>
                    <a:pt x="4799" y="732"/>
                  </a:lnTo>
                  <a:lnTo>
                    <a:pt x="4777" y="726"/>
                  </a:lnTo>
                  <a:lnTo>
                    <a:pt x="4754" y="722"/>
                  </a:lnTo>
                  <a:lnTo>
                    <a:pt x="4732" y="718"/>
                  </a:lnTo>
                  <a:lnTo>
                    <a:pt x="4710" y="716"/>
                  </a:lnTo>
                  <a:lnTo>
                    <a:pt x="4687" y="715"/>
                  </a:lnTo>
                  <a:lnTo>
                    <a:pt x="4665" y="715"/>
                  </a:lnTo>
                  <a:lnTo>
                    <a:pt x="4642" y="716"/>
                  </a:lnTo>
                  <a:lnTo>
                    <a:pt x="4620" y="718"/>
                  </a:lnTo>
                  <a:lnTo>
                    <a:pt x="4598" y="721"/>
                  </a:lnTo>
                  <a:lnTo>
                    <a:pt x="4577" y="725"/>
                  </a:lnTo>
                  <a:lnTo>
                    <a:pt x="4556" y="730"/>
                  </a:lnTo>
                  <a:lnTo>
                    <a:pt x="4534" y="736"/>
                  </a:lnTo>
                  <a:lnTo>
                    <a:pt x="4514" y="744"/>
                  </a:lnTo>
                  <a:lnTo>
                    <a:pt x="4493" y="753"/>
                  </a:lnTo>
                  <a:lnTo>
                    <a:pt x="4473" y="763"/>
                  </a:lnTo>
                  <a:lnTo>
                    <a:pt x="4453" y="773"/>
                  </a:lnTo>
                  <a:lnTo>
                    <a:pt x="4435" y="785"/>
                  </a:lnTo>
                  <a:lnTo>
                    <a:pt x="4417" y="798"/>
                  </a:lnTo>
                  <a:lnTo>
                    <a:pt x="4394" y="816"/>
                  </a:lnTo>
                  <a:lnTo>
                    <a:pt x="4374" y="833"/>
                  </a:lnTo>
                  <a:lnTo>
                    <a:pt x="4354" y="851"/>
                  </a:lnTo>
                  <a:lnTo>
                    <a:pt x="4337" y="870"/>
                  </a:lnTo>
                  <a:lnTo>
                    <a:pt x="4321" y="888"/>
                  </a:lnTo>
                  <a:lnTo>
                    <a:pt x="4307" y="907"/>
                  </a:lnTo>
                  <a:lnTo>
                    <a:pt x="4293" y="926"/>
                  </a:lnTo>
                  <a:lnTo>
                    <a:pt x="4282" y="946"/>
                  </a:lnTo>
                  <a:lnTo>
                    <a:pt x="4271" y="967"/>
                  </a:lnTo>
                  <a:lnTo>
                    <a:pt x="4262" y="988"/>
                  </a:lnTo>
                  <a:lnTo>
                    <a:pt x="4253" y="1011"/>
                  </a:lnTo>
                  <a:lnTo>
                    <a:pt x="4246" y="1034"/>
                  </a:lnTo>
                  <a:lnTo>
                    <a:pt x="4240" y="1059"/>
                  </a:lnTo>
                  <a:lnTo>
                    <a:pt x="4235" y="1084"/>
                  </a:lnTo>
                  <a:lnTo>
                    <a:pt x="4231" y="1111"/>
                  </a:lnTo>
                  <a:lnTo>
                    <a:pt x="4227" y="1139"/>
                  </a:lnTo>
                  <a:lnTo>
                    <a:pt x="4144" y="1029"/>
                  </a:lnTo>
                  <a:close/>
                  <a:moveTo>
                    <a:pt x="5171" y="855"/>
                  </a:moveTo>
                  <a:lnTo>
                    <a:pt x="5188" y="874"/>
                  </a:lnTo>
                  <a:lnTo>
                    <a:pt x="5205" y="891"/>
                  </a:lnTo>
                  <a:lnTo>
                    <a:pt x="5224" y="909"/>
                  </a:lnTo>
                  <a:lnTo>
                    <a:pt x="5243" y="924"/>
                  </a:lnTo>
                  <a:lnTo>
                    <a:pt x="5263" y="939"/>
                  </a:lnTo>
                  <a:lnTo>
                    <a:pt x="5282" y="954"/>
                  </a:lnTo>
                  <a:lnTo>
                    <a:pt x="5303" y="967"/>
                  </a:lnTo>
                  <a:lnTo>
                    <a:pt x="5324" y="978"/>
                  </a:lnTo>
                  <a:lnTo>
                    <a:pt x="5345" y="989"/>
                  </a:lnTo>
                  <a:lnTo>
                    <a:pt x="5368" y="998"/>
                  </a:lnTo>
                  <a:lnTo>
                    <a:pt x="5389" y="1008"/>
                  </a:lnTo>
                  <a:lnTo>
                    <a:pt x="5412" y="1015"/>
                  </a:lnTo>
                  <a:lnTo>
                    <a:pt x="5435" y="1021"/>
                  </a:lnTo>
                  <a:lnTo>
                    <a:pt x="5459" y="1026"/>
                  </a:lnTo>
                  <a:lnTo>
                    <a:pt x="5481" y="1030"/>
                  </a:lnTo>
                  <a:lnTo>
                    <a:pt x="5505" y="1033"/>
                  </a:lnTo>
                  <a:lnTo>
                    <a:pt x="5529" y="1034"/>
                  </a:lnTo>
                  <a:lnTo>
                    <a:pt x="5552" y="1034"/>
                  </a:lnTo>
                  <a:lnTo>
                    <a:pt x="5577" y="1033"/>
                  </a:lnTo>
                  <a:lnTo>
                    <a:pt x="5601" y="1031"/>
                  </a:lnTo>
                  <a:lnTo>
                    <a:pt x="5626" y="1028"/>
                  </a:lnTo>
                  <a:lnTo>
                    <a:pt x="5649" y="1023"/>
                  </a:lnTo>
                  <a:lnTo>
                    <a:pt x="5674" y="1017"/>
                  </a:lnTo>
                  <a:lnTo>
                    <a:pt x="5698" y="1009"/>
                  </a:lnTo>
                  <a:lnTo>
                    <a:pt x="5723" y="999"/>
                  </a:lnTo>
                  <a:lnTo>
                    <a:pt x="5747" y="989"/>
                  </a:lnTo>
                  <a:lnTo>
                    <a:pt x="5771" y="978"/>
                  </a:lnTo>
                  <a:lnTo>
                    <a:pt x="5795" y="965"/>
                  </a:lnTo>
                  <a:lnTo>
                    <a:pt x="5819" y="949"/>
                  </a:lnTo>
                  <a:lnTo>
                    <a:pt x="5842" y="933"/>
                  </a:lnTo>
                  <a:lnTo>
                    <a:pt x="5866" y="916"/>
                  </a:lnTo>
                  <a:lnTo>
                    <a:pt x="5889" y="896"/>
                  </a:lnTo>
                  <a:lnTo>
                    <a:pt x="5912" y="876"/>
                  </a:lnTo>
                  <a:lnTo>
                    <a:pt x="5932" y="856"/>
                  </a:lnTo>
                  <a:lnTo>
                    <a:pt x="5951" y="834"/>
                  </a:lnTo>
                  <a:lnTo>
                    <a:pt x="5970" y="813"/>
                  </a:lnTo>
                  <a:lnTo>
                    <a:pt x="5986" y="791"/>
                  </a:lnTo>
                  <a:lnTo>
                    <a:pt x="6001" y="769"/>
                  </a:lnTo>
                  <a:lnTo>
                    <a:pt x="6015" y="746"/>
                  </a:lnTo>
                  <a:lnTo>
                    <a:pt x="6027" y="723"/>
                  </a:lnTo>
                  <a:lnTo>
                    <a:pt x="6038" y="701"/>
                  </a:lnTo>
                  <a:lnTo>
                    <a:pt x="6047" y="677"/>
                  </a:lnTo>
                  <a:lnTo>
                    <a:pt x="6055" y="654"/>
                  </a:lnTo>
                  <a:lnTo>
                    <a:pt x="6063" y="630"/>
                  </a:lnTo>
                  <a:lnTo>
                    <a:pt x="6069" y="607"/>
                  </a:lnTo>
                  <a:lnTo>
                    <a:pt x="6073" y="582"/>
                  </a:lnTo>
                  <a:lnTo>
                    <a:pt x="6076" y="559"/>
                  </a:lnTo>
                  <a:lnTo>
                    <a:pt x="6078" y="535"/>
                  </a:lnTo>
                  <a:lnTo>
                    <a:pt x="6078" y="512"/>
                  </a:lnTo>
                  <a:lnTo>
                    <a:pt x="6078" y="487"/>
                  </a:lnTo>
                  <a:lnTo>
                    <a:pt x="6076" y="464"/>
                  </a:lnTo>
                  <a:lnTo>
                    <a:pt x="6073" y="440"/>
                  </a:lnTo>
                  <a:lnTo>
                    <a:pt x="6069" y="417"/>
                  </a:lnTo>
                  <a:lnTo>
                    <a:pt x="6064" y="394"/>
                  </a:lnTo>
                  <a:lnTo>
                    <a:pt x="6056" y="371"/>
                  </a:lnTo>
                  <a:lnTo>
                    <a:pt x="6049" y="349"/>
                  </a:lnTo>
                  <a:lnTo>
                    <a:pt x="6040" y="326"/>
                  </a:lnTo>
                  <a:lnTo>
                    <a:pt x="6030" y="304"/>
                  </a:lnTo>
                  <a:lnTo>
                    <a:pt x="6019" y="282"/>
                  </a:lnTo>
                  <a:lnTo>
                    <a:pt x="6006" y="261"/>
                  </a:lnTo>
                  <a:lnTo>
                    <a:pt x="5994" y="239"/>
                  </a:lnTo>
                  <a:lnTo>
                    <a:pt x="5980" y="219"/>
                  </a:lnTo>
                  <a:lnTo>
                    <a:pt x="5965" y="199"/>
                  </a:lnTo>
                  <a:lnTo>
                    <a:pt x="5948" y="179"/>
                  </a:lnTo>
                  <a:lnTo>
                    <a:pt x="5931" y="161"/>
                  </a:lnTo>
                  <a:lnTo>
                    <a:pt x="5913" y="142"/>
                  </a:lnTo>
                  <a:lnTo>
                    <a:pt x="5894" y="125"/>
                  </a:lnTo>
                  <a:lnTo>
                    <a:pt x="5876" y="110"/>
                  </a:lnTo>
                  <a:lnTo>
                    <a:pt x="5856" y="94"/>
                  </a:lnTo>
                  <a:lnTo>
                    <a:pt x="5836" y="80"/>
                  </a:lnTo>
                  <a:lnTo>
                    <a:pt x="5816" y="68"/>
                  </a:lnTo>
                  <a:lnTo>
                    <a:pt x="5794" y="56"/>
                  </a:lnTo>
                  <a:lnTo>
                    <a:pt x="5773" y="46"/>
                  </a:lnTo>
                  <a:lnTo>
                    <a:pt x="5751" y="35"/>
                  </a:lnTo>
                  <a:lnTo>
                    <a:pt x="5729" y="27"/>
                  </a:lnTo>
                  <a:lnTo>
                    <a:pt x="5706" y="19"/>
                  </a:lnTo>
                  <a:lnTo>
                    <a:pt x="5684" y="13"/>
                  </a:lnTo>
                  <a:lnTo>
                    <a:pt x="5661" y="8"/>
                  </a:lnTo>
                  <a:lnTo>
                    <a:pt x="5637" y="4"/>
                  </a:lnTo>
                  <a:lnTo>
                    <a:pt x="5614" y="2"/>
                  </a:lnTo>
                  <a:lnTo>
                    <a:pt x="5590" y="0"/>
                  </a:lnTo>
                  <a:lnTo>
                    <a:pt x="5566" y="0"/>
                  </a:lnTo>
                  <a:lnTo>
                    <a:pt x="5542" y="1"/>
                  </a:lnTo>
                  <a:lnTo>
                    <a:pt x="5518" y="3"/>
                  </a:lnTo>
                  <a:lnTo>
                    <a:pt x="5493" y="7"/>
                  </a:lnTo>
                  <a:lnTo>
                    <a:pt x="5469" y="12"/>
                  </a:lnTo>
                  <a:lnTo>
                    <a:pt x="5444" y="18"/>
                  </a:lnTo>
                  <a:lnTo>
                    <a:pt x="5421" y="25"/>
                  </a:lnTo>
                  <a:lnTo>
                    <a:pt x="5396" y="34"/>
                  </a:lnTo>
                  <a:lnTo>
                    <a:pt x="5372" y="44"/>
                  </a:lnTo>
                  <a:lnTo>
                    <a:pt x="5347" y="57"/>
                  </a:lnTo>
                  <a:lnTo>
                    <a:pt x="5324" y="70"/>
                  </a:lnTo>
                  <a:lnTo>
                    <a:pt x="5300" y="84"/>
                  </a:lnTo>
                  <a:lnTo>
                    <a:pt x="5276" y="101"/>
                  </a:lnTo>
                  <a:lnTo>
                    <a:pt x="5253" y="119"/>
                  </a:lnTo>
                  <a:lnTo>
                    <a:pt x="5230" y="137"/>
                  </a:lnTo>
                  <a:lnTo>
                    <a:pt x="5208" y="158"/>
                  </a:lnTo>
                  <a:lnTo>
                    <a:pt x="5187" y="179"/>
                  </a:lnTo>
                  <a:lnTo>
                    <a:pt x="5168" y="200"/>
                  </a:lnTo>
                  <a:lnTo>
                    <a:pt x="5149" y="221"/>
                  </a:lnTo>
                  <a:lnTo>
                    <a:pt x="5133" y="243"/>
                  </a:lnTo>
                  <a:lnTo>
                    <a:pt x="5118" y="266"/>
                  </a:lnTo>
                  <a:lnTo>
                    <a:pt x="5104" y="288"/>
                  </a:lnTo>
                  <a:lnTo>
                    <a:pt x="5092" y="311"/>
                  </a:lnTo>
                  <a:lnTo>
                    <a:pt x="5081" y="334"/>
                  </a:lnTo>
                  <a:lnTo>
                    <a:pt x="5071" y="358"/>
                  </a:lnTo>
                  <a:lnTo>
                    <a:pt x="5063" y="381"/>
                  </a:lnTo>
                  <a:lnTo>
                    <a:pt x="5057" y="405"/>
                  </a:lnTo>
                  <a:lnTo>
                    <a:pt x="5050" y="428"/>
                  </a:lnTo>
                  <a:lnTo>
                    <a:pt x="5046" y="452"/>
                  </a:lnTo>
                  <a:lnTo>
                    <a:pt x="5043" y="475"/>
                  </a:lnTo>
                  <a:lnTo>
                    <a:pt x="5041" y="500"/>
                  </a:lnTo>
                  <a:lnTo>
                    <a:pt x="5040" y="523"/>
                  </a:lnTo>
                  <a:lnTo>
                    <a:pt x="5041" y="546"/>
                  </a:lnTo>
                  <a:lnTo>
                    <a:pt x="5043" y="570"/>
                  </a:lnTo>
                  <a:lnTo>
                    <a:pt x="5046" y="593"/>
                  </a:lnTo>
                  <a:lnTo>
                    <a:pt x="5050" y="617"/>
                  </a:lnTo>
                  <a:lnTo>
                    <a:pt x="5055" y="640"/>
                  </a:lnTo>
                  <a:lnTo>
                    <a:pt x="5062" y="663"/>
                  </a:lnTo>
                  <a:lnTo>
                    <a:pt x="5070" y="686"/>
                  </a:lnTo>
                  <a:lnTo>
                    <a:pt x="5079" y="709"/>
                  </a:lnTo>
                  <a:lnTo>
                    <a:pt x="5088" y="730"/>
                  </a:lnTo>
                  <a:lnTo>
                    <a:pt x="5099" y="753"/>
                  </a:lnTo>
                  <a:lnTo>
                    <a:pt x="5112" y="774"/>
                  </a:lnTo>
                  <a:lnTo>
                    <a:pt x="5125" y="794"/>
                  </a:lnTo>
                  <a:lnTo>
                    <a:pt x="5139" y="815"/>
                  </a:lnTo>
                  <a:lnTo>
                    <a:pt x="5154" y="835"/>
                  </a:lnTo>
                  <a:lnTo>
                    <a:pt x="5171" y="855"/>
                  </a:lnTo>
                  <a:close/>
                  <a:moveTo>
                    <a:pt x="5323" y="244"/>
                  </a:moveTo>
                  <a:lnTo>
                    <a:pt x="5337" y="233"/>
                  </a:lnTo>
                  <a:lnTo>
                    <a:pt x="5352" y="222"/>
                  </a:lnTo>
                  <a:lnTo>
                    <a:pt x="5367" y="212"/>
                  </a:lnTo>
                  <a:lnTo>
                    <a:pt x="5382" y="203"/>
                  </a:lnTo>
                  <a:lnTo>
                    <a:pt x="5397" y="194"/>
                  </a:lnTo>
                  <a:lnTo>
                    <a:pt x="5413" y="186"/>
                  </a:lnTo>
                  <a:lnTo>
                    <a:pt x="5428" y="180"/>
                  </a:lnTo>
                  <a:lnTo>
                    <a:pt x="5444" y="174"/>
                  </a:lnTo>
                  <a:lnTo>
                    <a:pt x="5460" y="170"/>
                  </a:lnTo>
                  <a:lnTo>
                    <a:pt x="5476" y="166"/>
                  </a:lnTo>
                  <a:lnTo>
                    <a:pt x="5491" y="163"/>
                  </a:lnTo>
                  <a:lnTo>
                    <a:pt x="5508" y="160"/>
                  </a:lnTo>
                  <a:lnTo>
                    <a:pt x="5524" y="159"/>
                  </a:lnTo>
                  <a:lnTo>
                    <a:pt x="5540" y="159"/>
                  </a:lnTo>
                  <a:lnTo>
                    <a:pt x="5555" y="159"/>
                  </a:lnTo>
                  <a:lnTo>
                    <a:pt x="5572" y="160"/>
                  </a:lnTo>
                  <a:lnTo>
                    <a:pt x="5588" y="163"/>
                  </a:lnTo>
                  <a:lnTo>
                    <a:pt x="5604" y="166"/>
                  </a:lnTo>
                  <a:lnTo>
                    <a:pt x="5620" y="170"/>
                  </a:lnTo>
                  <a:lnTo>
                    <a:pt x="5636" y="174"/>
                  </a:lnTo>
                  <a:lnTo>
                    <a:pt x="5651" y="180"/>
                  </a:lnTo>
                  <a:lnTo>
                    <a:pt x="5668" y="186"/>
                  </a:lnTo>
                  <a:lnTo>
                    <a:pt x="5683" y="193"/>
                  </a:lnTo>
                  <a:lnTo>
                    <a:pt x="5698" y="202"/>
                  </a:lnTo>
                  <a:lnTo>
                    <a:pt x="5714" y="211"/>
                  </a:lnTo>
                  <a:lnTo>
                    <a:pt x="5728" y="221"/>
                  </a:lnTo>
                  <a:lnTo>
                    <a:pt x="5743" y="231"/>
                  </a:lnTo>
                  <a:lnTo>
                    <a:pt x="5758" y="242"/>
                  </a:lnTo>
                  <a:lnTo>
                    <a:pt x="5772" y="255"/>
                  </a:lnTo>
                  <a:lnTo>
                    <a:pt x="5785" y="268"/>
                  </a:lnTo>
                  <a:lnTo>
                    <a:pt x="5799" y="282"/>
                  </a:lnTo>
                  <a:lnTo>
                    <a:pt x="5813" y="296"/>
                  </a:lnTo>
                  <a:lnTo>
                    <a:pt x="5826" y="312"/>
                  </a:lnTo>
                  <a:lnTo>
                    <a:pt x="5837" y="328"/>
                  </a:lnTo>
                  <a:lnTo>
                    <a:pt x="5848" y="343"/>
                  </a:lnTo>
                  <a:lnTo>
                    <a:pt x="5859" y="359"/>
                  </a:lnTo>
                  <a:lnTo>
                    <a:pt x="5868" y="375"/>
                  </a:lnTo>
                  <a:lnTo>
                    <a:pt x="5877" y="391"/>
                  </a:lnTo>
                  <a:lnTo>
                    <a:pt x="5884" y="408"/>
                  </a:lnTo>
                  <a:lnTo>
                    <a:pt x="5891" y="423"/>
                  </a:lnTo>
                  <a:lnTo>
                    <a:pt x="5896" y="439"/>
                  </a:lnTo>
                  <a:lnTo>
                    <a:pt x="5902" y="456"/>
                  </a:lnTo>
                  <a:lnTo>
                    <a:pt x="5906" y="473"/>
                  </a:lnTo>
                  <a:lnTo>
                    <a:pt x="5910" y="489"/>
                  </a:lnTo>
                  <a:lnTo>
                    <a:pt x="5912" y="506"/>
                  </a:lnTo>
                  <a:lnTo>
                    <a:pt x="5914" y="522"/>
                  </a:lnTo>
                  <a:lnTo>
                    <a:pt x="5915" y="538"/>
                  </a:lnTo>
                  <a:lnTo>
                    <a:pt x="5915" y="554"/>
                  </a:lnTo>
                  <a:lnTo>
                    <a:pt x="5914" y="570"/>
                  </a:lnTo>
                  <a:lnTo>
                    <a:pt x="5912" y="586"/>
                  </a:lnTo>
                  <a:lnTo>
                    <a:pt x="5909" y="603"/>
                  </a:lnTo>
                  <a:lnTo>
                    <a:pt x="5905" y="618"/>
                  </a:lnTo>
                  <a:lnTo>
                    <a:pt x="5901" y="633"/>
                  </a:lnTo>
                  <a:lnTo>
                    <a:pt x="5896" y="648"/>
                  </a:lnTo>
                  <a:lnTo>
                    <a:pt x="5890" y="664"/>
                  </a:lnTo>
                  <a:lnTo>
                    <a:pt x="5883" y="679"/>
                  </a:lnTo>
                  <a:lnTo>
                    <a:pt x="5875" y="693"/>
                  </a:lnTo>
                  <a:lnTo>
                    <a:pt x="5867" y="709"/>
                  </a:lnTo>
                  <a:lnTo>
                    <a:pt x="5856" y="723"/>
                  </a:lnTo>
                  <a:lnTo>
                    <a:pt x="5846" y="736"/>
                  </a:lnTo>
                  <a:lnTo>
                    <a:pt x="5835" y="750"/>
                  </a:lnTo>
                  <a:lnTo>
                    <a:pt x="5823" y="764"/>
                  </a:lnTo>
                  <a:lnTo>
                    <a:pt x="5810" y="776"/>
                  </a:lnTo>
                  <a:lnTo>
                    <a:pt x="5796" y="789"/>
                  </a:lnTo>
                  <a:lnTo>
                    <a:pt x="5782" y="802"/>
                  </a:lnTo>
                  <a:lnTo>
                    <a:pt x="5767" y="812"/>
                  </a:lnTo>
                  <a:lnTo>
                    <a:pt x="5752" y="822"/>
                  </a:lnTo>
                  <a:lnTo>
                    <a:pt x="5737" y="831"/>
                  </a:lnTo>
                  <a:lnTo>
                    <a:pt x="5722" y="840"/>
                  </a:lnTo>
                  <a:lnTo>
                    <a:pt x="5706" y="847"/>
                  </a:lnTo>
                  <a:lnTo>
                    <a:pt x="5690" y="854"/>
                  </a:lnTo>
                  <a:lnTo>
                    <a:pt x="5675" y="860"/>
                  </a:lnTo>
                  <a:lnTo>
                    <a:pt x="5659" y="865"/>
                  </a:lnTo>
                  <a:lnTo>
                    <a:pt x="5643" y="869"/>
                  </a:lnTo>
                  <a:lnTo>
                    <a:pt x="5627" y="872"/>
                  </a:lnTo>
                  <a:lnTo>
                    <a:pt x="5611" y="874"/>
                  </a:lnTo>
                  <a:lnTo>
                    <a:pt x="5595" y="875"/>
                  </a:lnTo>
                  <a:lnTo>
                    <a:pt x="5579" y="875"/>
                  </a:lnTo>
                  <a:lnTo>
                    <a:pt x="5563" y="875"/>
                  </a:lnTo>
                  <a:lnTo>
                    <a:pt x="5546" y="874"/>
                  </a:lnTo>
                  <a:lnTo>
                    <a:pt x="5531" y="872"/>
                  </a:lnTo>
                  <a:lnTo>
                    <a:pt x="5515" y="869"/>
                  </a:lnTo>
                  <a:lnTo>
                    <a:pt x="5498" y="865"/>
                  </a:lnTo>
                  <a:lnTo>
                    <a:pt x="5483" y="860"/>
                  </a:lnTo>
                  <a:lnTo>
                    <a:pt x="5467" y="855"/>
                  </a:lnTo>
                  <a:lnTo>
                    <a:pt x="5451" y="847"/>
                  </a:lnTo>
                  <a:lnTo>
                    <a:pt x="5436" y="840"/>
                  </a:lnTo>
                  <a:lnTo>
                    <a:pt x="5421" y="832"/>
                  </a:lnTo>
                  <a:lnTo>
                    <a:pt x="5405" y="823"/>
                  </a:lnTo>
                  <a:lnTo>
                    <a:pt x="5390" y="814"/>
                  </a:lnTo>
                  <a:lnTo>
                    <a:pt x="5376" y="803"/>
                  </a:lnTo>
                  <a:lnTo>
                    <a:pt x="5362" y="791"/>
                  </a:lnTo>
                  <a:lnTo>
                    <a:pt x="5347" y="779"/>
                  </a:lnTo>
                  <a:lnTo>
                    <a:pt x="5333" y="766"/>
                  </a:lnTo>
                  <a:lnTo>
                    <a:pt x="5320" y="752"/>
                  </a:lnTo>
                  <a:lnTo>
                    <a:pt x="5306" y="737"/>
                  </a:lnTo>
                  <a:lnTo>
                    <a:pt x="5293" y="722"/>
                  </a:lnTo>
                  <a:lnTo>
                    <a:pt x="5281" y="707"/>
                  </a:lnTo>
                  <a:lnTo>
                    <a:pt x="5270" y="690"/>
                  </a:lnTo>
                  <a:lnTo>
                    <a:pt x="5260" y="675"/>
                  </a:lnTo>
                  <a:lnTo>
                    <a:pt x="5250" y="659"/>
                  </a:lnTo>
                  <a:lnTo>
                    <a:pt x="5242" y="643"/>
                  </a:lnTo>
                  <a:lnTo>
                    <a:pt x="5234" y="627"/>
                  </a:lnTo>
                  <a:lnTo>
                    <a:pt x="5228" y="611"/>
                  </a:lnTo>
                  <a:lnTo>
                    <a:pt x="5222" y="594"/>
                  </a:lnTo>
                  <a:lnTo>
                    <a:pt x="5217" y="578"/>
                  </a:lnTo>
                  <a:lnTo>
                    <a:pt x="5213" y="562"/>
                  </a:lnTo>
                  <a:lnTo>
                    <a:pt x="5210" y="545"/>
                  </a:lnTo>
                  <a:lnTo>
                    <a:pt x="5207" y="529"/>
                  </a:lnTo>
                  <a:lnTo>
                    <a:pt x="5205" y="513"/>
                  </a:lnTo>
                  <a:lnTo>
                    <a:pt x="5204" y="496"/>
                  </a:lnTo>
                  <a:lnTo>
                    <a:pt x="5204" y="480"/>
                  </a:lnTo>
                  <a:lnTo>
                    <a:pt x="5205" y="464"/>
                  </a:lnTo>
                  <a:lnTo>
                    <a:pt x="5208" y="447"/>
                  </a:lnTo>
                  <a:lnTo>
                    <a:pt x="5210" y="432"/>
                  </a:lnTo>
                  <a:lnTo>
                    <a:pt x="5214" y="416"/>
                  </a:lnTo>
                  <a:lnTo>
                    <a:pt x="5218" y="401"/>
                  </a:lnTo>
                  <a:lnTo>
                    <a:pt x="5223" y="385"/>
                  </a:lnTo>
                  <a:lnTo>
                    <a:pt x="5229" y="370"/>
                  </a:lnTo>
                  <a:lnTo>
                    <a:pt x="5236" y="355"/>
                  </a:lnTo>
                  <a:lnTo>
                    <a:pt x="5244" y="340"/>
                  </a:lnTo>
                  <a:lnTo>
                    <a:pt x="5252" y="326"/>
                  </a:lnTo>
                  <a:lnTo>
                    <a:pt x="5262" y="312"/>
                  </a:lnTo>
                  <a:lnTo>
                    <a:pt x="5273" y="298"/>
                  </a:lnTo>
                  <a:lnTo>
                    <a:pt x="5284" y="284"/>
                  </a:lnTo>
                  <a:lnTo>
                    <a:pt x="5296" y="270"/>
                  </a:lnTo>
                  <a:lnTo>
                    <a:pt x="5309" y="258"/>
                  </a:lnTo>
                  <a:lnTo>
                    <a:pt x="5323" y="24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pic>
          <p:nvPicPr>
            <p:cNvPr id="33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317" y="1438176"/>
              <a:ext cx="888685" cy="920531"/>
            </a:xfrm>
            <a:prstGeom prst="rect">
              <a:avLst/>
            </a:prstGeom>
            <a:noFill/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729788"/>
            <a:ext cx="7860255" cy="38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9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658D1B"/>
                </a:solidFill>
              </a:rPr>
              <a:t>Dimensión Orgullo</a:t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3" y="1946006"/>
            <a:ext cx="8162934" cy="24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8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Evalúa el sentido de compañerismo del colaborador en su ambiente de trabajo, analizando la calidad de la hospitalidad, de las conmemoraciones y celebraciones, y del sentido de pertenencia.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rgbClr val="6E2449"/>
                </a:solidFill>
              </a:rPr>
              <a:t>Resultados Dimensión Camaradería</a:t>
            </a:r>
            <a:endParaRPr lang="en-US" sz="2000" dirty="0">
              <a:solidFill>
                <a:srgbClr val="6E2449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DC9D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4" name="13 Grupo"/>
          <p:cNvGrpSpPr/>
          <p:nvPr/>
        </p:nvGrpSpPr>
        <p:grpSpPr>
          <a:xfrm>
            <a:off x="1091801" y="1665099"/>
            <a:ext cx="1041793" cy="1088377"/>
            <a:chOff x="1287463" y="1420813"/>
            <a:chExt cx="1651001" cy="1746250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7463" y="1420813"/>
              <a:ext cx="1651000" cy="174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2127251" y="2279651"/>
              <a:ext cx="811213" cy="592138"/>
            </a:xfrm>
            <a:custGeom>
              <a:avLst/>
              <a:gdLst/>
              <a:ahLst/>
              <a:cxnLst>
                <a:cxn ang="0">
                  <a:pos x="451" y="5367"/>
                </a:cxn>
                <a:cxn ang="0">
                  <a:pos x="1536" y="5447"/>
                </a:cxn>
                <a:cxn ang="0">
                  <a:pos x="2012" y="5161"/>
                </a:cxn>
                <a:cxn ang="0">
                  <a:pos x="1803" y="4677"/>
                </a:cxn>
                <a:cxn ang="0">
                  <a:pos x="1253" y="4820"/>
                </a:cxn>
                <a:cxn ang="0">
                  <a:pos x="1786" y="4814"/>
                </a:cxn>
                <a:cxn ang="0">
                  <a:pos x="1847" y="5201"/>
                </a:cxn>
                <a:cxn ang="0">
                  <a:pos x="1499" y="5315"/>
                </a:cxn>
                <a:cxn ang="0">
                  <a:pos x="1343" y="4967"/>
                </a:cxn>
                <a:cxn ang="0">
                  <a:pos x="2313" y="5330"/>
                </a:cxn>
                <a:cxn ang="0">
                  <a:pos x="2784" y="5228"/>
                </a:cxn>
                <a:cxn ang="0">
                  <a:pos x="2501" y="4886"/>
                </a:cxn>
                <a:cxn ang="0">
                  <a:pos x="2279" y="4701"/>
                </a:cxn>
                <a:cxn ang="0">
                  <a:pos x="2503" y="4587"/>
                </a:cxn>
                <a:cxn ang="0">
                  <a:pos x="2094" y="4707"/>
                </a:cxn>
                <a:cxn ang="0">
                  <a:pos x="2497" y="5026"/>
                </a:cxn>
                <a:cxn ang="0">
                  <a:pos x="2595" y="5223"/>
                </a:cxn>
                <a:cxn ang="0">
                  <a:pos x="3600" y="4651"/>
                </a:cxn>
                <a:cxn ang="0">
                  <a:pos x="3477" y="4983"/>
                </a:cxn>
                <a:cxn ang="0">
                  <a:pos x="3151" y="4870"/>
                </a:cxn>
                <a:cxn ang="0">
                  <a:pos x="3175" y="4494"/>
                </a:cxn>
                <a:cxn ang="0">
                  <a:pos x="3511" y="4499"/>
                </a:cxn>
                <a:cxn ang="0">
                  <a:pos x="3322" y="5111"/>
                </a:cxn>
                <a:cxn ang="0">
                  <a:pos x="3743" y="4851"/>
                </a:cxn>
                <a:cxn ang="0">
                  <a:pos x="3533" y="4349"/>
                </a:cxn>
                <a:cxn ang="0">
                  <a:pos x="3053" y="4480"/>
                </a:cxn>
                <a:cxn ang="0">
                  <a:pos x="4498" y="4450"/>
                </a:cxn>
                <a:cxn ang="0">
                  <a:pos x="4829" y="4434"/>
                </a:cxn>
                <a:cxn ang="0">
                  <a:pos x="4973" y="3359"/>
                </a:cxn>
                <a:cxn ang="0">
                  <a:pos x="4624" y="3695"/>
                </a:cxn>
                <a:cxn ang="0">
                  <a:pos x="4828" y="4182"/>
                </a:cxn>
                <a:cxn ang="0">
                  <a:pos x="5329" y="4077"/>
                </a:cxn>
                <a:cxn ang="0">
                  <a:pos x="4746" y="3828"/>
                </a:cxn>
                <a:cxn ang="0">
                  <a:pos x="4944" y="3548"/>
                </a:cxn>
                <a:cxn ang="0">
                  <a:pos x="5272" y="3760"/>
                </a:cxn>
                <a:cxn ang="0">
                  <a:pos x="5151" y="4085"/>
                </a:cxn>
                <a:cxn ang="0">
                  <a:pos x="5886" y="3431"/>
                </a:cxn>
                <a:cxn ang="0">
                  <a:pos x="6183" y="2137"/>
                </a:cxn>
                <a:cxn ang="0">
                  <a:pos x="6549" y="2132"/>
                </a:cxn>
                <a:cxn ang="0">
                  <a:pos x="6654" y="2471"/>
                </a:cxn>
                <a:cxn ang="0">
                  <a:pos x="6319" y="2579"/>
                </a:cxn>
                <a:cxn ang="0">
                  <a:pos x="6125" y="2230"/>
                </a:cxn>
                <a:cxn ang="0">
                  <a:pos x="6061" y="2106"/>
                </a:cxn>
                <a:cxn ang="0">
                  <a:pos x="6114" y="2617"/>
                </a:cxn>
                <a:cxn ang="0">
                  <a:pos x="6634" y="2672"/>
                </a:cxn>
                <a:cxn ang="0">
                  <a:pos x="6596" y="1100"/>
                </a:cxn>
                <a:cxn ang="0">
                  <a:pos x="6437" y="1558"/>
                </a:cxn>
                <a:cxn ang="0">
                  <a:pos x="6840" y="1899"/>
                </a:cxn>
                <a:cxn ang="0">
                  <a:pos x="7238" y="1579"/>
                </a:cxn>
                <a:cxn ang="0">
                  <a:pos x="6606" y="1621"/>
                </a:cxn>
                <a:cxn ang="0">
                  <a:pos x="6654" y="1282"/>
                </a:cxn>
                <a:cxn ang="0">
                  <a:pos x="7042" y="1322"/>
                </a:cxn>
                <a:cxn ang="0">
                  <a:pos x="7083" y="1665"/>
                </a:cxn>
                <a:cxn ang="0">
                  <a:pos x="6888" y="485"/>
                </a:cxn>
                <a:cxn ang="0">
                  <a:pos x="7205" y="325"/>
                </a:cxn>
                <a:cxn ang="0">
                  <a:pos x="7456" y="592"/>
                </a:cxn>
                <a:cxn ang="0">
                  <a:pos x="7203" y="831"/>
                </a:cxn>
                <a:cxn ang="0">
                  <a:pos x="6875" y="598"/>
                </a:cxn>
                <a:cxn ang="0">
                  <a:pos x="6784" y="439"/>
                </a:cxn>
                <a:cxn ang="0">
                  <a:pos x="6960" y="921"/>
                </a:cxn>
                <a:cxn ang="0">
                  <a:pos x="7480" y="843"/>
                </a:cxn>
              </a:cxnLst>
              <a:rect l="0" t="0" r="r" b="b"/>
              <a:pathLst>
                <a:path w="7662" h="5590">
                  <a:moveTo>
                    <a:pt x="451" y="5367"/>
                  </a:moveTo>
                  <a:lnTo>
                    <a:pt x="466" y="5251"/>
                  </a:lnTo>
                  <a:lnTo>
                    <a:pt x="312" y="5232"/>
                  </a:lnTo>
                  <a:lnTo>
                    <a:pt x="368" y="4780"/>
                  </a:lnTo>
                  <a:lnTo>
                    <a:pt x="900" y="4845"/>
                  </a:lnTo>
                  <a:lnTo>
                    <a:pt x="844" y="5298"/>
                  </a:lnTo>
                  <a:lnTo>
                    <a:pt x="689" y="5278"/>
                  </a:lnTo>
                  <a:lnTo>
                    <a:pt x="674" y="5393"/>
                  </a:lnTo>
                  <a:lnTo>
                    <a:pt x="1129" y="5449"/>
                  </a:lnTo>
                  <a:lnTo>
                    <a:pt x="1142" y="5334"/>
                  </a:lnTo>
                  <a:lnTo>
                    <a:pt x="1004" y="5317"/>
                  </a:lnTo>
                  <a:lnTo>
                    <a:pt x="1124" y="4338"/>
                  </a:lnTo>
                  <a:lnTo>
                    <a:pt x="1263" y="4355"/>
                  </a:lnTo>
                  <a:lnTo>
                    <a:pt x="1277" y="4239"/>
                  </a:lnTo>
                  <a:lnTo>
                    <a:pt x="825" y="4185"/>
                  </a:lnTo>
                  <a:lnTo>
                    <a:pt x="810" y="4300"/>
                  </a:lnTo>
                  <a:lnTo>
                    <a:pt x="965" y="4319"/>
                  </a:lnTo>
                  <a:lnTo>
                    <a:pt x="916" y="4714"/>
                  </a:lnTo>
                  <a:lnTo>
                    <a:pt x="383" y="4649"/>
                  </a:lnTo>
                  <a:lnTo>
                    <a:pt x="432" y="4254"/>
                  </a:lnTo>
                  <a:lnTo>
                    <a:pt x="587" y="4272"/>
                  </a:lnTo>
                  <a:lnTo>
                    <a:pt x="602" y="4157"/>
                  </a:lnTo>
                  <a:lnTo>
                    <a:pt x="148" y="4101"/>
                  </a:lnTo>
                  <a:lnTo>
                    <a:pt x="134" y="4217"/>
                  </a:lnTo>
                  <a:lnTo>
                    <a:pt x="273" y="4234"/>
                  </a:lnTo>
                  <a:lnTo>
                    <a:pt x="152" y="5212"/>
                  </a:lnTo>
                  <a:lnTo>
                    <a:pt x="13" y="5195"/>
                  </a:lnTo>
                  <a:lnTo>
                    <a:pt x="0" y="5311"/>
                  </a:lnTo>
                  <a:lnTo>
                    <a:pt x="451" y="5367"/>
                  </a:lnTo>
                  <a:close/>
                  <a:moveTo>
                    <a:pt x="1193" y="5066"/>
                  </a:moveTo>
                  <a:lnTo>
                    <a:pt x="1194" y="5086"/>
                  </a:lnTo>
                  <a:lnTo>
                    <a:pt x="1197" y="5107"/>
                  </a:lnTo>
                  <a:lnTo>
                    <a:pt x="1200" y="5126"/>
                  </a:lnTo>
                  <a:lnTo>
                    <a:pt x="1204" y="5146"/>
                  </a:lnTo>
                  <a:lnTo>
                    <a:pt x="1209" y="5166"/>
                  </a:lnTo>
                  <a:lnTo>
                    <a:pt x="1215" y="5184"/>
                  </a:lnTo>
                  <a:lnTo>
                    <a:pt x="1222" y="5203"/>
                  </a:lnTo>
                  <a:lnTo>
                    <a:pt x="1229" y="5221"/>
                  </a:lnTo>
                  <a:lnTo>
                    <a:pt x="1237" y="5239"/>
                  </a:lnTo>
                  <a:lnTo>
                    <a:pt x="1246" y="5255"/>
                  </a:lnTo>
                  <a:lnTo>
                    <a:pt x="1256" y="5272"/>
                  </a:lnTo>
                  <a:lnTo>
                    <a:pt x="1267" y="5288"/>
                  </a:lnTo>
                  <a:lnTo>
                    <a:pt x="1278" y="5304"/>
                  </a:lnTo>
                  <a:lnTo>
                    <a:pt x="1291" y="5318"/>
                  </a:lnTo>
                  <a:lnTo>
                    <a:pt x="1303" y="5333"/>
                  </a:lnTo>
                  <a:lnTo>
                    <a:pt x="1318" y="5346"/>
                  </a:lnTo>
                  <a:lnTo>
                    <a:pt x="1332" y="5359"/>
                  </a:lnTo>
                  <a:lnTo>
                    <a:pt x="1347" y="5371"/>
                  </a:lnTo>
                  <a:lnTo>
                    <a:pt x="1363" y="5382"/>
                  </a:lnTo>
                  <a:lnTo>
                    <a:pt x="1380" y="5393"/>
                  </a:lnTo>
                  <a:lnTo>
                    <a:pt x="1397" y="5403"/>
                  </a:lnTo>
                  <a:lnTo>
                    <a:pt x="1415" y="5412"/>
                  </a:lnTo>
                  <a:lnTo>
                    <a:pt x="1433" y="5420"/>
                  </a:lnTo>
                  <a:lnTo>
                    <a:pt x="1453" y="5427"/>
                  </a:lnTo>
                  <a:lnTo>
                    <a:pt x="1472" y="5434"/>
                  </a:lnTo>
                  <a:lnTo>
                    <a:pt x="1493" y="5439"/>
                  </a:lnTo>
                  <a:lnTo>
                    <a:pt x="1515" y="5444"/>
                  </a:lnTo>
                  <a:lnTo>
                    <a:pt x="1536" y="5447"/>
                  </a:lnTo>
                  <a:lnTo>
                    <a:pt x="1559" y="5449"/>
                  </a:lnTo>
                  <a:lnTo>
                    <a:pt x="1583" y="5451"/>
                  </a:lnTo>
                  <a:lnTo>
                    <a:pt x="1606" y="5451"/>
                  </a:lnTo>
                  <a:lnTo>
                    <a:pt x="1630" y="5450"/>
                  </a:lnTo>
                  <a:lnTo>
                    <a:pt x="1655" y="5449"/>
                  </a:lnTo>
                  <a:lnTo>
                    <a:pt x="1679" y="5446"/>
                  </a:lnTo>
                  <a:lnTo>
                    <a:pt x="1701" y="5442"/>
                  </a:lnTo>
                  <a:lnTo>
                    <a:pt x="1723" y="5437"/>
                  </a:lnTo>
                  <a:lnTo>
                    <a:pt x="1745" y="5432"/>
                  </a:lnTo>
                  <a:lnTo>
                    <a:pt x="1765" y="5424"/>
                  </a:lnTo>
                  <a:lnTo>
                    <a:pt x="1786" y="5417"/>
                  </a:lnTo>
                  <a:lnTo>
                    <a:pt x="1804" y="5409"/>
                  </a:lnTo>
                  <a:lnTo>
                    <a:pt x="1823" y="5400"/>
                  </a:lnTo>
                  <a:lnTo>
                    <a:pt x="1840" y="5389"/>
                  </a:lnTo>
                  <a:lnTo>
                    <a:pt x="1858" y="5379"/>
                  </a:lnTo>
                  <a:lnTo>
                    <a:pt x="1875" y="5367"/>
                  </a:lnTo>
                  <a:lnTo>
                    <a:pt x="1889" y="5355"/>
                  </a:lnTo>
                  <a:lnTo>
                    <a:pt x="1904" y="5342"/>
                  </a:lnTo>
                  <a:lnTo>
                    <a:pt x="1918" y="5328"/>
                  </a:lnTo>
                  <a:lnTo>
                    <a:pt x="1931" y="5314"/>
                  </a:lnTo>
                  <a:lnTo>
                    <a:pt x="1944" y="5300"/>
                  </a:lnTo>
                  <a:lnTo>
                    <a:pt x="1955" y="5284"/>
                  </a:lnTo>
                  <a:lnTo>
                    <a:pt x="1965" y="5268"/>
                  </a:lnTo>
                  <a:lnTo>
                    <a:pt x="1975" y="5251"/>
                  </a:lnTo>
                  <a:lnTo>
                    <a:pt x="1984" y="5234"/>
                  </a:lnTo>
                  <a:lnTo>
                    <a:pt x="1992" y="5216"/>
                  </a:lnTo>
                  <a:lnTo>
                    <a:pt x="1999" y="5199"/>
                  </a:lnTo>
                  <a:lnTo>
                    <a:pt x="2005" y="5180"/>
                  </a:lnTo>
                  <a:lnTo>
                    <a:pt x="2012" y="5161"/>
                  </a:lnTo>
                  <a:lnTo>
                    <a:pt x="2016" y="5143"/>
                  </a:lnTo>
                  <a:lnTo>
                    <a:pt x="2020" y="5123"/>
                  </a:lnTo>
                  <a:lnTo>
                    <a:pt x="2023" y="5104"/>
                  </a:lnTo>
                  <a:lnTo>
                    <a:pt x="2025" y="5083"/>
                  </a:lnTo>
                  <a:lnTo>
                    <a:pt x="2026" y="5063"/>
                  </a:lnTo>
                  <a:lnTo>
                    <a:pt x="2026" y="5043"/>
                  </a:lnTo>
                  <a:lnTo>
                    <a:pt x="2025" y="5022"/>
                  </a:lnTo>
                  <a:lnTo>
                    <a:pt x="2024" y="5002"/>
                  </a:lnTo>
                  <a:lnTo>
                    <a:pt x="2022" y="4981"/>
                  </a:lnTo>
                  <a:lnTo>
                    <a:pt x="2018" y="4961"/>
                  </a:lnTo>
                  <a:lnTo>
                    <a:pt x="2014" y="4942"/>
                  </a:lnTo>
                  <a:lnTo>
                    <a:pt x="2010" y="4922"/>
                  </a:lnTo>
                  <a:lnTo>
                    <a:pt x="2003" y="4904"/>
                  </a:lnTo>
                  <a:lnTo>
                    <a:pt x="1996" y="4885"/>
                  </a:lnTo>
                  <a:lnTo>
                    <a:pt x="1989" y="4866"/>
                  </a:lnTo>
                  <a:lnTo>
                    <a:pt x="1981" y="4849"/>
                  </a:lnTo>
                  <a:lnTo>
                    <a:pt x="1971" y="4832"/>
                  </a:lnTo>
                  <a:lnTo>
                    <a:pt x="1962" y="4816"/>
                  </a:lnTo>
                  <a:lnTo>
                    <a:pt x="1951" y="4799"/>
                  </a:lnTo>
                  <a:lnTo>
                    <a:pt x="1939" y="4784"/>
                  </a:lnTo>
                  <a:lnTo>
                    <a:pt x="1927" y="4770"/>
                  </a:lnTo>
                  <a:lnTo>
                    <a:pt x="1915" y="4755"/>
                  </a:lnTo>
                  <a:lnTo>
                    <a:pt x="1901" y="4742"/>
                  </a:lnTo>
                  <a:lnTo>
                    <a:pt x="1887" y="4729"/>
                  </a:lnTo>
                  <a:lnTo>
                    <a:pt x="1871" y="4717"/>
                  </a:lnTo>
                  <a:lnTo>
                    <a:pt x="1855" y="4706"/>
                  </a:lnTo>
                  <a:lnTo>
                    <a:pt x="1838" y="4695"/>
                  </a:lnTo>
                  <a:lnTo>
                    <a:pt x="1821" y="4685"/>
                  </a:lnTo>
                  <a:lnTo>
                    <a:pt x="1803" y="4677"/>
                  </a:lnTo>
                  <a:lnTo>
                    <a:pt x="1785" y="4668"/>
                  </a:lnTo>
                  <a:lnTo>
                    <a:pt x="1765" y="4661"/>
                  </a:lnTo>
                  <a:lnTo>
                    <a:pt x="1746" y="4655"/>
                  </a:lnTo>
                  <a:lnTo>
                    <a:pt x="1725" y="4649"/>
                  </a:lnTo>
                  <a:lnTo>
                    <a:pt x="1703" y="4645"/>
                  </a:lnTo>
                  <a:lnTo>
                    <a:pt x="1682" y="4642"/>
                  </a:lnTo>
                  <a:lnTo>
                    <a:pt x="1659" y="4639"/>
                  </a:lnTo>
                  <a:lnTo>
                    <a:pt x="1636" y="4638"/>
                  </a:lnTo>
                  <a:lnTo>
                    <a:pt x="1613" y="4637"/>
                  </a:lnTo>
                  <a:lnTo>
                    <a:pt x="1588" y="4638"/>
                  </a:lnTo>
                  <a:lnTo>
                    <a:pt x="1563" y="4640"/>
                  </a:lnTo>
                  <a:lnTo>
                    <a:pt x="1540" y="4643"/>
                  </a:lnTo>
                  <a:lnTo>
                    <a:pt x="1517" y="4646"/>
                  </a:lnTo>
                  <a:lnTo>
                    <a:pt x="1495" y="4651"/>
                  </a:lnTo>
                  <a:lnTo>
                    <a:pt x="1473" y="4657"/>
                  </a:lnTo>
                  <a:lnTo>
                    <a:pt x="1453" y="4663"/>
                  </a:lnTo>
                  <a:lnTo>
                    <a:pt x="1433" y="4671"/>
                  </a:lnTo>
                  <a:lnTo>
                    <a:pt x="1414" y="4680"/>
                  </a:lnTo>
                  <a:lnTo>
                    <a:pt x="1395" y="4689"/>
                  </a:lnTo>
                  <a:lnTo>
                    <a:pt x="1377" y="4698"/>
                  </a:lnTo>
                  <a:lnTo>
                    <a:pt x="1360" y="4710"/>
                  </a:lnTo>
                  <a:lnTo>
                    <a:pt x="1344" y="4721"/>
                  </a:lnTo>
                  <a:lnTo>
                    <a:pt x="1329" y="4733"/>
                  </a:lnTo>
                  <a:lnTo>
                    <a:pt x="1315" y="4746"/>
                  </a:lnTo>
                  <a:lnTo>
                    <a:pt x="1300" y="4760"/>
                  </a:lnTo>
                  <a:lnTo>
                    <a:pt x="1288" y="4774"/>
                  </a:lnTo>
                  <a:lnTo>
                    <a:pt x="1275" y="4789"/>
                  </a:lnTo>
                  <a:lnTo>
                    <a:pt x="1264" y="4805"/>
                  </a:lnTo>
                  <a:lnTo>
                    <a:pt x="1253" y="4820"/>
                  </a:lnTo>
                  <a:lnTo>
                    <a:pt x="1243" y="4837"/>
                  </a:lnTo>
                  <a:lnTo>
                    <a:pt x="1234" y="4854"/>
                  </a:lnTo>
                  <a:lnTo>
                    <a:pt x="1226" y="4872"/>
                  </a:lnTo>
                  <a:lnTo>
                    <a:pt x="1219" y="4889"/>
                  </a:lnTo>
                  <a:lnTo>
                    <a:pt x="1212" y="4908"/>
                  </a:lnTo>
                  <a:lnTo>
                    <a:pt x="1207" y="4926"/>
                  </a:lnTo>
                  <a:lnTo>
                    <a:pt x="1202" y="4946"/>
                  </a:lnTo>
                  <a:lnTo>
                    <a:pt x="1198" y="4964"/>
                  </a:lnTo>
                  <a:lnTo>
                    <a:pt x="1196" y="4984"/>
                  </a:lnTo>
                  <a:lnTo>
                    <a:pt x="1194" y="5005"/>
                  </a:lnTo>
                  <a:lnTo>
                    <a:pt x="1193" y="5024"/>
                  </a:lnTo>
                  <a:lnTo>
                    <a:pt x="1192" y="5045"/>
                  </a:lnTo>
                  <a:lnTo>
                    <a:pt x="1193" y="5066"/>
                  </a:lnTo>
                  <a:close/>
                  <a:moveTo>
                    <a:pt x="1594" y="4752"/>
                  </a:moveTo>
                  <a:lnTo>
                    <a:pt x="1609" y="4752"/>
                  </a:lnTo>
                  <a:lnTo>
                    <a:pt x="1624" y="4752"/>
                  </a:lnTo>
                  <a:lnTo>
                    <a:pt x="1638" y="4753"/>
                  </a:lnTo>
                  <a:lnTo>
                    <a:pt x="1653" y="4755"/>
                  </a:lnTo>
                  <a:lnTo>
                    <a:pt x="1666" y="4757"/>
                  </a:lnTo>
                  <a:lnTo>
                    <a:pt x="1681" y="4760"/>
                  </a:lnTo>
                  <a:lnTo>
                    <a:pt x="1693" y="4763"/>
                  </a:lnTo>
                  <a:lnTo>
                    <a:pt x="1706" y="4767"/>
                  </a:lnTo>
                  <a:lnTo>
                    <a:pt x="1719" y="4773"/>
                  </a:lnTo>
                  <a:lnTo>
                    <a:pt x="1731" y="4778"/>
                  </a:lnTo>
                  <a:lnTo>
                    <a:pt x="1743" y="4784"/>
                  </a:lnTo>
                  <a:lnTo>
                    <a:pt x="1754" y="4790"/>
                  </a:lnTo>
                  <a:lnTo>
                    <a:pt x="1765" y="4797"/>
                  </a:lnTo>
                  <a:lnTo>
                    <a:pt x="1776" y="4806"/>
                  </a:lnTo>
                  <a:lnTo>
                    <a:pt x="1786" y="4814"/>
                  </a:lnTo>
                  <a:lnTo>
                    <a:pt x="1795" y="4823"/>
                  </a:lnTo>
                  <a:lnTo>
                    <a:pt x="1804" y="4832"/>
                  </a:lnTo>
                  <a:lnTo>
                    <a:pt x="1813" y="4842"/>
                  </a:lnTo>
                  <a:lnTo>
                    <a:pt x="1821" y="4852"/>
                  </a:lnTo>
                  <a:lnTo>
                    <a:pt x="1829" y="4863"/>
                  </a:lnTo>
                  <a:lnTo>
                    <a:pt x="1836" y="4875"/>
                  </a:lnTo>
                  <a:lnTo>
                    <a:pt x="1843" y="4887"/>
                  </a:lnTo>
                  <a:lnTo>
                    <a:pt x="1849" y="4899"/>
                  </a:lnTo>
                  <a:lnTo>
                    <a:pt x="1855" y="4912"/>
                  </a:lnTo>
                  <a:lnTo>
                    <a:pt x="1860" y="4925"/>
                  </a:lnTo>
                  <a:lnTo>
                    <a:pt x="1864" y="4939"/>
                  </a:lnTo>
                  <a:lnTo>
                    <a:pt x="1868" y="4953"/>
                  </a:lnTo>
                  <a:lnTo>
                    <a:pt x="1872" y="4968"/>
                  </a:lnTo>
                  <a:lnTo>
                    <a:pt x="1876" y="4983"/>
                  </a:lnTo>
                  <a:lnTo>
                    <a:pt x="1878" y="4997"/>
                  </a:lnTo>
                  <a:lnTo>
                    <a:pt x="1880" y="5014"/>
                  </a:lnTo>
                  <a:lnTo>
                    <a:pt x="1881" y="5029"/>
                  </a:lnTo>
                  <a:lnTo>
                    <a:pt x="1881" y="5046"/>
                  </a:lnTo>
                  <a:lnTo>
                    <a:pt x="1881" y="5061"/>
                  </a:lnTo>
                  <a:lnTo>
                    <a:pt x="1880" y="5077"/>
                  </a:lnTo>
                  <a:lnTo>
                    <a:pt x="1879" y="5092"/>
                  </a:lnTo>
                  <a:lnTo>
                    <a:pt x="1877" y="5107"/>
                  </a:lnTo>
                  <a:lnTo>
                    <a:pt x="1875" y="5121"/>
                  </a:lnTo>
                  <a:lnTo>
                    <a:pt x="1871" y="5136"/>
                  </a:lnTo>
                  <a:lnTo>
                    <a:pt x="1867" y="5149"/>
                  </a:lnTo>
                  <a:lnTo>
                    <a:pt x="1863" y="5162"/>
                  </a:lnTo>
                  <a:lnTo>
                    <a:pt x="1858" y="5176"/>
                  </a:lnTo>
                  <a:lnTo>
                    <a:pt x="1853" y="5188"/>
                  </a:lnTo>
                  <a:lnTo>
                    <a:pt x="1847" y="5201"/>
                  </a:lnTo>
                  <a:lnTo>
                    <a:pt x="1839" y="5212"/>
                  </a:lnTo>
                  <a:lnTo>
                    <a:pt x="1833" y="5223"/>
                  </a:lnTo>
                  <a:lnTo>
                    <a:pt x="1825" y="5235"/>
                  </a:lnTo>
                  <a:lnTo>
                    <a:pt x="1817" y="5245"/>
                  </a:lnTo>
                  <a:lnTo>
                    <a:pt x="1809" y="5254"/>
                  </a:lnTo>
                  <a:lnTo>
                    <a:pt x="1799" y="5264"/>
                  </a:lnTo>
                  <a:lnTo>
                    <a:pt x="1790" y="5273"/>
                  </a:lnTo>
                  <a:lnTo>
                    <a:pt x="1780" y="5281"/>
                  </a:lnTo>
                  <a:lnTo>
                    <a:pt x="1769" y="5288"/>
                  </a:lnTo>
                  <a:lnTo>
                    <a:pt x="1758" y="5295"/>
                  </a:lnTo>
                  <a:lnTo>
                    <a:pt x="1747" y="5303"/>
                  </a:lnTo>
                  <a:lnTo>
                    <a:pt x="1734" y="5309"/>
                  </a:lnTo>
                  <a:lnTo>
                    <a:pt x="1722" y="5314"/>
                  </a:lnTo>
                  <a:lnTo>
                    <a:pt x="1710" y="5319"/>
                  </a:lnTo>
                  <a:lnTo>
                    <a:pt x="1696" y="5323"/>
                  </a:lnTo>
                  <a:lnTo>
                    <a:pt x="1683" y="5327"/>
                  </a:lnTo>
                  <a:lnTo>
                    <a:pt x="1668" y="5331"/>
                  </a:lnTo>
                  <a:lnTo>
                    <a:pt x="1655" y="5333"/>
                  </a:lnTo>
                  <a:lnTo>
                    <a:pt x="1639" y="5335"/>
                  </a:lnTo>
                  <a:lnTo>
                    <a:pt x="1625" y="5336"/>
                  </a:lnTo>
                  <a:lnTo>
                    <a:pt x="1609" y="5336"/>
                  </a:lnTo>
                  <a:lnTo>
                    <a:pt x="1594" y="5336"/>
                  </a:lnTo>
                  <a:lnTo>
                    <a:pt x="1580" y="5335"/>
                  </a:lnTo>
                  <a:lnTo>
                    <a:pt x="1565" y="5334"/>
                  </a:lnTo>
                  <a:lnTo>
                    <a:pt x="1552" y="5331"/>
                  </a:lnTo>
                  <a:lnTo>
                    <a:pt x="1538" y="5328"/>
                  </a:lnTo>
                  <a:lnTo>
                    <a:pt x="1525" y="5324"/>
                  </a:lnTo>
                  <a:lnTo>
                    <a:pt x="1512" y="5320"/>
                  </a:lnTo>
                  <a:lnTo>
                    <a:pt x="1499" y="5315"/>
                  </a:lnTo>
                  <a:lnTo>
                    <a:pt x="1487" y="5310"/>
                  </a:lnTo>
                  <a:lnTo>
                    <a:pt x="1475" y="5304"/>
                  </a:lnTo>
                  <a:lnTo>
                    <a:pt x="1464" y="5298"/>
                  </a:lnTo>
                  <a:lnTo>
                    <a:pt x="1454" y="5290"/>
                  </a:lnTo>
                  <a:lnTo>
                    <a:pt x="1442" y="5282"/>
                  </a:lnTo>
                  <a:lnTo>
                    <a:pt x="1433" y="5274"/>
                  </a:lnTo>
                  <a:lnTo>
                    <a:pt x="1423" y="5266"/>
                  </a:lnTo>
                  <a:lnTo>
                    <a:pt x="1414" y="5256"/>
                  </a:lnTo>
                  <a:lnTo>
                    <a:pt x="1405" y="5246"/>
                  </a:lnTo>
                  <a:lnTo>
                    <a:pt x="1397" y="5236"/>
                  </a:lnTo>
                  <a:lnTo>
                    <a:pt x="1389" y="5224"/>
                  </a:lnTo>
                  <a:lnTo>
                    <a:pt x="1382" y="5213"/>
                  </a:lnTo>
                  <a:lnTo>
                    <a:pt x="1375" y="5202"/>
                  </a:lnTo>
                  <a:lnTo>
                    <a:pt x="1369" y="5189"/>
                  </a:lnTo>
                  <a:lnTo>
                    <a:pt x="1363" y="5176"/>
                  </a:lnTo>
                  <a:lnTo>
                    <a:pt x="1358" y="5162"/>
                  </a:lnTo>
                  <a:lnTo>
                    <a:pt x="1354" y="5149"/>
                  </a:lnTo>
                  <a:lnTo>
                    <a:pt x="1350" y="5135"/>
                  </a:lnTo>
                  <a:lnTo>
                    <a:pt x="1345" y="5120"/>
                  </a:lnTo>
                  <a:lnTo>
                    <a:pt x="1343" y="5106"/>
                  </a:lnTo>
                  <a:lnTo>
                    <a:pt x="1340" y="5090"/>
                  </a:lnTo>
                  <a:lnTo>
                    <a:pt x="1339" y="5074"/>
                  </a:lnTo>
                  <a:lnTo>
                    <a:pt x="1338" y="5058"/>
                  </a:lnTo>
                  <a:lnTo>
                    <a:pt x="1337" y="5042"/>
                  </a:lnTo>
                  <a:lnTo>
                    <a:pt x="1337" y="5026"/>
                  </a:lnTo>
                  <a:lnTo>
                    <a:pt x="1338" y="5011"/>
                  </a:lnTo>
                  <a:lnTo>
                    <a:pt x="1339" y="4995"/>
                  </a:lnTo>
                  <a:lnTo>
                    <a:pt x="1341" y="4981"/>
                  </a:lnTo>
                  <a:lnTo>
                    <a:pt x="1343" y="4967"/>
                  </a:lnTo>
                  <a:lnTo>
                    <a:pt x="1348" y="4952"/>
                  </a:lnTo>
                  <a:lnTo>
                    <a:pt x="1351" y="4939"/>
                  </a:lnTo>
                  <a:lnTo>
                    <a:pt x="1355" y="4925"/>
                  </a:lnTo>
                  <a:lnTo>
                    <a:pt x="1360" y="4912"/>
                  </a:lnTo>
                  <a:lnTo>
                    <a:pt x="1365" y="4899"/>
                  </a:lnTo>
                  <a:lnTo>
                    <a:pt x="1371" y="4887"/>
                  </a:lnTo>
                  <a:lnTo>
                    <a:pt x="1378" y="4876"/>
                  </a:lnTo>
                  <a:lnTo>
                    <a:pt x="1386" y="4864"/>
                  </a:lnTo>
                  <a:lnTo>
                    <a:pt x="1393" y="4854"/>
                  </a:lnTo>
                  <a:lnTo>
                    <a:pt x="1401" y="4844"/>
                  </a:lnTo>
                  <a:lnTo>
                    <a:pt x="1409" y="4833"/>
                  </a:lnTo>
                  <a:lnTo>
                    <a:pt x="1419" y="4824"/>
                  </a:lnTo>
                  <a:lnTo>
                    <a:pt x="1428" y="4816"/>
                  </a:lnTo>
                  <a:lnTo>
                    <a:pt x="1438" y="4807"/>
                  </a:lnTo>
                  <a:lnTo>
                    <a:pt x="1449" y="4799"/>
                  </a:lnTo>
                  <a:lnTo>
                    <a:pt x="1460" y="4792"/>
                  </a:lnTo>
                  <a:lnTo>
                    <a:pt x="1471" y="4785"/>
                  </a:lnTo>
                  <a:lnTo>
                    <a:pt x="1484" y="4779"/>
                  </a:lnTo>
                  <a:lnTo>
                    <a:pt x="1496" y="4774"/>
                  </a:lnTo>
                  <a:lnTo>
                    <a:pt x="1508" y="4769"/>
                  </a:lnTo>
                  <a:lnTo>
                    <a:pt x="1522" y="4764"/>
                  </a:lnTo>
                  <a:lnTo>
                    <a:pt x="1535" y="4761"/>
                  </a:lnTo>
                  <a:lnTo>
                    <a:pt x="1550" y="4758"/>
                  </a:lnTo>
                  <a:lnTo>
                    <a:pt x="1564" y="4755"/>
                  </a:lnTo>
                  <a:lnTo>
                    <a:pt x="1579" y="4753"/>
                  </a:lnTo>
                  <a:lnTo>
                    <a:pt x="1594" y="4752"/>
                  </a:lnTo>
                  <a:close/>
                  <a:moveTo>
                    <a:pt x="2282" y="5310"/>
                  </a:moveTo>
                  <a:lnTo>
                    <a:pt x="2296" y="5320"/>
                  </a:lnTo>
                  <a:lnTo>
                    <a:pt x="2313" y="5330"/>
                  </a:lnTo>
                  <a:lnTo>
                    <a:pt x="2329" y="5338"/>
                  </a:lnTo>
                  <a:lnTo>
                    <a:pt x="2346" y="5344"/>
                  </a:lnTo>
                  <a:lnTo>
                    <a:pt x="2363" y="5350"/>
                  </a:lnTo>
                  <a:lnTo>
                    <a:pt x="2381" y="5354"/>
                  </a:lnTo>
                  <a:lnTo>
                    <a:pt x="2398" y="5357"/>
                  </a:lnTo>
                  <a:lnTo>
                    <a:pt x="2417" y="5360"/>
                  </a:lnTo>
                  <a:lnTo>
                    <a:pt x="2434" y="5361"/>
                  </a:lnTo>
                  <a:lnTo>
                    <a:pt x="2453" y="5363"/>
                  </a:lnTo>
                  <a:lnTo>
                    <a:pt x="2472" y="5363"/>
                  </a:lnTo>
                  <a:lnTo>
                    <a:pt x="2490" y="5361"/>
                  </a:lnTo>
                  <a:lnTo>
                    <a:pt x="2509" y="5359"/>
                  </a:lnTo>
                  <a:lnTo>
                    <a:pt x="2527" y="5357"/>
                  </a:lnTo>
                  <a:lnTo>
                    <a:pt x="2546" y="5354"/>
                  </a:lnTo>
                  <a:lnTo>
                    <a:pt x="2563" y="5351"/>
                  </a:lnTo>
                  <a:lnTo>
                    <a:pt x="2591" y="5345"/>
                  </a:lnTo>
                  <a:lnTo>
                    <a:pt x="2619" y="5338"/>
                  </a:lnTo>
                  <a:lnTo>
                    <a:pt x="2646" y="5328"/>
                  </a:lnTo>
                  <a:lnTo>
                    <a:pt x="2672" y="5317"/>
                  </a:lnTo>
                  <a:lnTo>
                    <a:pt x="2684" y="5311"/>
                  </a:lnTo>
                  <a:lnTo>
                    <a:pt x="2696" y="5305"/>
                  </a:lnTo>
                  <a:lnTo>
                    <a:pt x="2708" y="5298"/>
                  </a:lnTo>
                  <a:lnTo>
                    <a:pt x="2719" y="5290"/>
                  </a:lnTo>
                  <a:lnTo>
                    <a:pt x="2729" y="5283"/>
                  </a:lnTo>
                  <a:lnTo>
                    <a:pt x="2740" y="5275"/>
                  </a:lnTo>
                  <a:lnTo>
                    <a:pt x="2750" y="5267"/>
                  </a:lnTo>
                  <a:lnTo>
                    <a:pt x="2759" y="5257"/>
                  </a:lnTo>
                  <a:lnTo>
                    <a:pt x="2768" y="5248"/>
                  </a:lnTo>
                  <a:lnTo>
                    <a:pt x="2776" y="5239"/>
                  </a:lnTo>
                  <a:lnTo>
                    <a:pt x="2784" y="5228"/>
                  </a:lnTo>
                  <a:lnTo>
                    <a:pt x="2790" y="5218"/>
                  </a:lnTo>
                  <a:lnTo>
                    <a:pt x="2796" y="5207"/>
                  </a:lnTo>
                  <a:lnTo>
                    <a:pt x="2803" y="5195"/>
                  </a:lnTo>
                  <a:lnTo>
                    <a:pt x="2808" y="5184"/>
                  </a:lnTo>
                  <a:lnTo>
                    <a:pt x="2812" y="5172"/>
                  </a:lnTo>
                  <a:lnTo>
                    <a:pt x="2815" y="5159"/>
                  </a:lnTo>
                  <a:lnTo>
                    <a:pt x="2818" y="5146"/>
                  </a:lnTo>
                  <a:lnTo>
                    <a:pt x="2819" y="5133"/>
                  </a:lnTo>
                  <a:lnTo>
                    <a:pt x="2821" y="5118"/>
                  </a:lnTo>
                  <a:lnTo>
                    <a:pt x="2821" y="5104"/>
                  </a:lnTo>
                  <a:lnTo>
                    <a:pt x="2820" y="5089"/>
                  </a:lnTo>
                  <a:lnTo>
                    <a:pt x="2818" y="5074"/>
                  </a:lnTo>
                  <a:lnTo>
                    <a:pt x="2816" y="5058"/>
                  </a:lnTo>
                  <a:lnTo>
                    <a:pt x="2809" y="5028"/>
                  </a:lnTo>
                  <a:lnTo>
                    <a:pt x="2799" y="5003"/>
                  </a:lnTo>
                  <a:lnTo>
                    <a:pt x="2787" y="4980"/>
                  </a:lnTo>
                  <a:lnTo>
                    <a:pt x="2773" y="4960"/>
                  </a:lnTo>
                  <a:lnTo>
                    <a:pt x="2756" y="4944"/>
                  </a:lnTo>
                  <a:lnTo>
                    <a:pt x="2739" y="4929"/>
                  </a:lnTo>
                  <a:lnTo>
                    <a:pt x="2719" y="4918"/>
                  </a:lnTo>
                  <a:lnTo>
                    <a:pt x="2699" y="4908"/>
                  </a:lnTo>
                  <a:lnTo>
                    <a:pt x="2677" y="4901"/>
                  </a:lnTo>
                  <a:lnTo>
                    <a:pt x="2653" y="4894"/>
                  </a:lnTo>
                  <a:lnTo>
                    <a:pt x="2629" y="4890"/>
                  </a:lnTo>
                  <a:lnTo>
                    <a:pt x="2604" y="4887"/>
                  </a:lnTo>
                  <a:lnTo>
                    <a:pt x="2579" y="4886"/>
                  </a:lnTo>
                  <a:lnTo>
                    <a:pt x="2553" y="4885"/>
                  </a:lnTo>
                  <a:lnTo>
                    <a:pt x="2526" y="4885"/>
                  </a:lnTo>
                  <a:lnTo>
                    <a:pt x="2501" y="4886"/>
                  </a:lnTo>
                  <a:lnTo>
                    <a:pt x="2448" y="4888"/>
                  </a:lnTo>
                  <a:lnTo>
                    <a:pt x="2397" y="4891"/>
                  </a:lnTo>
                  <a:lnTo>
                    <a:pt x="2374" y="4891"/>
                  </a:lnTo>
                  <a:lnTo>
                    <a:pt x="2350" y="4892"/>
                  </a:lnTo>
                  <a:lnTo>
                    <a:pt x="2328" y="4891"/>
                  </a:lnTo>
                  <a:lnTo>
                    <a:pt x="2308" y="4889"/>
                  </a:lnTo>
                  <a:lnTo>
                    <a:pt x="2288" y="4887"/>
                  </a:lnTo>
                  <a:lnTo>
                    <a:pt x="2269" y="4883"/>
                  </a:lnTo>
                  <a:lnTo>
                    <a:pt x="2253" y="4877"/>
                  </a:lnTo>
                  <a:lnTo>
                    <a:pt x="2240" y="4870"/>
                  </a:lnTo>
                  <a:lnTo>
                    <a:pt x="2227" y="4859"/>
                  </a:lnTo>
                  <a:lnTo>
                    <a:pt x="2217" y="4848"/>
                  </a:lnTo>
                  <a:lnTo>
                    <a:pt x="2210" y="4833"/>
                  </a:lnTo>
                  <a:lnTo>
                    <a:pt x="2205" y="4817"/>
                  </a:lnTo>
                  <a:lnTo>
                    <a:pt x="2203" y="4810"/>
                  </a:lnTo>
                  <a:lnTo>
                    <a:pt x="2202" y="4802"/>
                  </a:lnTo>
                  <a:lnTo>
                    <a:pt x="2202" y="4794"/>
                  </a:lnTo>
                  <a:lnTo>
                    <a:pt x="2202" y="4787"/>
                  </a:lnTo>
                  <a:lnTo>
                    <a:pt x="2203" y="4781"/>
                  </a:lnTo>
                  <a:lnTo>
                    <a:pt x="2205" y="4774"/>
                  </a:lnTo>
                  <a:lnTo>
                    <a:pt x="2207" y="4767"/>
                  </a:lnTo>
                  <a:lnTo>
                    <a:pt x="2209" y="4762"/>
                  </a:lnTo>
                  <a:lnTo>
                    <a:pt x="2214" y="4751"/>
                  </a:lnTo>
                  <a:lnTo>
                    <a:pt x="2221" y="4741"/>
                  </a:lnTo>
                  <a:lnTo>
                    <a:pt x="2230" y="4731"/>
                  </a:lnTo>
                  <a:lnTo>
                    <a:pt x="2241" y="4722"/>
                  </a:lnTo>
                  <a:lnTo>
                    <a:pt x="2252" y="4715"/>
                  </a:lnTo>
                  <a:lnTo>
                    <a:pt x="2265" y="4708"/>
                  </a:lnTo>
                  <a:lnTo>
                    <a:pt x="2279" y="4701"/>
                  </a:lnTo>
                  <a:lnTo>
                    <a:pt x="2294" y="4696"/>
                  </a:lnTo>
                  <a:lnTo>
                    <a:pt x="2310" y="4691"/>
                  </a:lnTo>
                  <a:lnTo>
                    <a:pt x="2326" y="4686"/>
                  </a:lnTo>
                  <a:lnTo>
                    <a:pt x="2344" y="4682"/>
                  </a:lnTo>
                  <a:lnTo>
                    <a:pt x="2362" y="4679"/>
                  </a:lnTo>
                  <a:lnTo>
                    <a:pt x="2379" y="4676"/>
                  </a:lnTo>
                  <a:lnTo>
                    <a:pt x="2395" y="4675"/>
                  </a:lnTo>
                  <a:lnTo>
                    <a:pt x="2412" y="4675"/>
                  </a:lnTo>
                  <a:lnTo>
                    <a:pt x="2428" y="4676"/>
                  </a:lnTo>
                  <a:lnTo>
                    <a:pt x="2444" y="4678"/>
                  </a:lnTo>
                  <a:lnTo>
                    <a:pt x="2459" y="4681"/>
                  </a:lnTo>
                  <a:lnTo>
                    <a:pt x="2475" y="4686"/>
                  </a:lnTo>
                  <a:lnTo>
                    <a:pt x="2490" y="4691"/>
                  </a:lnTo>
                  <a:lnTo>
                    <a:pt x="2505" y="4698"/>
                  </a:lnTo>
                  <a:lnTo>
                    <a:pt x="2519" y="4706"/>
                  </a:lnTo>
                  <a:lnTo>
                    <a:pt x="2532" y="4715"/>
                  </a:lnTo>
                  <a:lnTo>
                    <a:pt x="2545" y="4725"/>
                  </a:lnTo>
                  <a:lnTo>
                    <a:pt x="2557" y="4737"/>
                  </a:lnTo>
                  <a:lnTo>
                    <a:pt x="2568" y="4749"/>
                  </a:lnTo>
                  <a:lnTo>
                    <a:pt x="2577" y="4763"/>
                  </a:lnTo>
                  <a:lnTo>
                    <a:pt x="2586" y="4778"/>
                  </a:lnTo>
                  <a:lnTo>
                    <a:pt x="2704" y="4755"/>
                  </a:lnTo>
                  <a:lnTo>
                    <a:pt x="2658" y="4521"/>
                  </a:lnTo>
                  <a:lnTo>
                    <a:pt x="2547" y="4543"/>
                  </a:lnTo>
                  <a:lnTo>
                    <a:pt x="2561" y="4614"/>
                  </a:lnTo>
                  <a:lnTo>
                    <a:pt x="2547" y="4607"/>
                  </a:lnTo>
                  <a:lnTo>
                    <a:pt x="2532" y="4599"/>
                  </a:lnTo>
                  <a:lnTo>
                    <a:pt x="2517" y="4593"/>
                  </a:lnTo>
                  <a:lnTo>
                    <a:pt x="2503" y="4587"/>
                  </a:lnTo>
                  <a:lnTo>
                    <a:pt x="2487" y="4582"/>
                  </a:lnTo>
                  <a:lnTo>
                    <a:pt x="2472" y="4578"/>
                  </a:lnTo>
                  <a:lnTo>
                    <a:pt x="2455" y="4574"/>
                  </a:lnTo>
                  <a:lnTo>
                    <a:pt x="2440" y="4571"/>
                  </a:lnTo>
                  <a:lnTo>
                    <a:pt x="2424" y="4568"/>
                  </a:lnTo>
                  <a:lnTo>
                    <a:pt x="2408" y="4566"/>
                  </a:lnTo>
                  <a:lnTo>
                    <a:pt x="2392" y="4565"/>
                  </a:lnTo>
                  <a:lnTo>
                    <a:pt x="2376" y="4565"/>
                  </a:lnTo>
                  <a:lnTo>
                    <a:pt x="2360" y="4565"/>
                  </a:lnTo>
                  <a:lnTo>
                    <a:pt x="2344" y="4566"/>
                  </a:lnTo>
                  <a:lnTo>
                    <a:pt x="2328" y="4568"/>
                  </a:lnTo>
                  <a:lnTo>
                    <a:pt x="2312" y="4572"/>
                  </a:lnTo>
                  <a:lnTo>
                    <a:pt x="2286" y="4577"/>
                  </a:lnTo>
                  <a:lnTo>
                    <a:pt x="2260" y="4584"/>
                  </a:lnTo>
                  <a:lnTo>
                    <a:pt x="2235" y="4593"/>
                  </a:lnTo>
                  <a:lnTo>
                    <a:pt x="2212" y="4604"/>
                  </a:lnTo>
                  <a:lnTo>
                    <a:pt x="2199" y="4609"/>
                  </a:lnTo>
                  <a:lnTo>
                    <a:pt x="2188" y="4615"/>
                  </a:lnTo>
                  <a:lnTo>
                    <a:pt x="2178" y="4621"/>
                  </a:lnTo>
                  <a:lnTo>
                    <a:pt x="2167" y="4628"/>
                  </a:lnTo>
                  <a:lnTo>
                    <a:pt x="2157" y="4635"/>
                  </a:lnTo>
                  <a:lnTo>
                    <a:pt x="2148" y="4643"/>
                  </a:lnTo>
                  <a:lnTo>
                    <a:pt x="2139" y="4651"/>
                  </a:lnTo>
                  <a:lnTo>
                    <a:pt x="2129" y="4659"/>
                  </a:lnTo>
                  <a:lnTo>
                    <a:pt x="2121" y="4667"/>
                  </a:lnTo>
                  <a:lnTo>
                    <a:pt x="2114" y="4677"/>
                  </a:lnTo>
                  <a:lnTo>
                    <a:pt x="2107" y="4686"/>
                  </a:lnTo>
                  <a:lnTo>
                    <a:pt x="2100" y="4696"/>
                  </a:lnTo>
                  <a:lnTo>
                    <a:pt x="2094" y="4707"/>
                  </a:lnTo>
                  <a:lnTo>
                    <a:pt x="2089" y="4717"/>
                  </a:lnTo>
                  <a:lnTo>
                    <a:pt x="2084" y="4728"/>
                  </a:lnTo>
                  <a:lnTo>
                    <a:pt x="2081" y="4740"/>
                  </a:lnTo>
                  <a:lnTo>
                    <a:pt x="2077" y="4751"/>
                  </a:lnTo>
                  <a:lnTo>
                    <a:pt x="2075" y="4763"/>
                  </a:lnTo>
                  <a:lnTo>
                    <a:pt x="2073" y="4777"/>
                  </a:lnTo>
                  <a:lnTo>
                    <a:pt x="2071" y="4789"/>
                  </a:lnTo>
                  <a:lnTo>
                    <a:pt x="2071" y="4803"/>
                  </a:lnTo>
                  <a:lnTo>
                    <a:pt x="2073" y="4817"/>
                  </a:lnTo>
                  <a:lnTo>
                    <a:pt x="2074" y="4831"/>
                  </a:lnTo>
                  <a:lnTo>
                    <a:pt x="2077" y="4846"/>
                  </a:lnTo>
                  <a:lnTo>
                    <a:pt x="2084" y="4878"/>
                  </a:lnTo>
                  <a:lnTo>
                    <a:pt x="2094" y="4907"/>
                  </a:lnTo>
                  <a:lnTo>
                    <a:pt x="2107" y="4931"/>
                  </a:lnTo>
                  <a:lnTo>
                    <a:pt x="2122" y="4953"/>
                  </a:lnTo>
                  <a:lnTo>
                    <a:pt x="2137" y="4972"/>
                  </a:lnTo>
                  <a:lnTo>
                    <a:pt x="2156" y="4988"/>
                  </a:lnTo>
                  <a:lnTo>
                    <a:pt x="2176" y="5001"/>
                  </a:lnTo>
                  <a:lnTo>
                    <a:pt x="2196" y="5012"/>
                  </a:lnTo>
                  <a:lnTo>
                    <a:pt x="2219" y="5020"/>
                  </a:lnTo>
                  <a:lnTo>
                    <a:pt x="2243" y="5026"/>
                  </a:lnTo>
                  <a:lnTo>
                    <a:pt x="2266" y="5030"/>
                  </a:lnTo>
                  <a:lnTo>
                    <a:pt x="2291" y="5034"/>
                  </a:lnTo>
                  <a:lnTo>
                    <a:pt x="2317" y="5036"/>
                  </a:lnTo>
                  <a:lnTo>
                    <a:pt x="2343" y="5036"/>
                  </a:lnTo>
                  <a:lnTo>
                    <a:pt x="2368" y="5036"/>
                  </a:lnTo>
                  <a:lnTo>
                    <a:pt x="2395" y="5035"/>
                  </a:lnTo>
                  <a:lnTo>
                    <a:pt x="2447" y="5030"/>
                  </a:lnTo>
                  <a:lnTo>
                    <a:pt x="2497" y="5026"/>
                  </a:lnTo>
                  <a:lnTo>
                    <a:pt x="2521" y="5025"/>
                  </a:lnTo>
                  <a:lnTo>
                    <a:pt x="2544" y="5024"/>
                  </a:lnTo>
                  <a:lnTo>
                    <a:pt x="2567" y="5024"/>
                  </a:lnTo>
                  <a:lnTo>
                    <a:pt x="2587" y="5024"/>
                  </a:lnTo>
                  <a:lnTo>
                    <a:pt x="2607" y="5027"/>
                  </a:lnTo>
                  <a:lnTo>
                    <a:pt x="2624" y="5030"/>
                  </a:lnTo>
                  <a:lnTo>
                    <a:pt x="2641" y="5036"/>
                  </a:lnTo>
                  <a:lnTo>
                    <a:pt x="2654" y="5043"/>
                  </a:lnTo>
                  <a:lnTo>
                    <a:pt x="2667" y="5052"/>
                  </a:lnTo>
                  <a:lnTo>
                    <a:pt x="2677" y="5063"/>
                  </a:lnTo>
                  <a:lnTo>
                    <a:pt x="2684" y="5078"/>
                  </a:lnTo>
                  <a:lnTo>
                    <a:pt x="2689" y="5094"/>
                  </a:lnTo>
                  <a:lnTo>
                    <a:pt x="2690" y="5104"/>
                  </a:lnTo>
                  <a:lnTo>
                    <a:pt x="2691" y="5113"/>
                  </a:lnTo>
                  <a:lnTo>
                    <a:pt x="2691" y="5122"/>
                  </a:lnTo>
                  <a:lnTo>
                    <a:pt x="2690" y="5130"/>
                  </a:lnTo>
                  <a:lnTo>
                    <a:pt x="2689" y="5139"/>
                  </a:lnTo>
                  <a:lnTo>
                    <a:pt x="2686" y="5146"/>
                  </a:lnTo>
                  <a:lnTo>
                    <a:pt x="2684" y="5153"/>
                  </a:lnTo>
                  <a:lnTo>
                    <a:pt x="2681" y="5160"/>
                  </a:lnTo>
                  <a:lnTo>
                    <a:pt x="2677" y="5167"/>
                  </a:lnTo>
                  <a:lnTo>
                    <a:pt x="2673" y="5173"/>
                  </a:lnTo>
                  <a:lnTo>
                    <a:pt x="2668" y="5178"/>
                  </a:lnTo>
                  <a:lnTo>
                    <a:pt x="2662" y="5184"/>
                  </a:lnTo>
                  <a:lnTo>
                    <a:pt x="2651" y="5193"/>
                  </a:lnTo>
                  <a:lnTo>
                    <a:pt x="2639" y="5203"/>
                  </a:lnTo>
                  <a:lnTo>
                    <a:pt x="2624" y="5211"/>
                  </a:lnTo>
                  <a:lnTo>
                    <a:pt x="2610" y="5217"/>
                  </a:lnTo>
                  <a:lnTo>
                    <a:pt x="2595" y="5223"/>
                  </a:lnTo>
                  <a:lnTo>
                    <a:pt x="2580" y="5228"/>
                  </a:lnTo>
                  <a:lnTo>
                    <a:pt x="2550" y="5237"/>
                  </a:lnTo>
                  <a:lnTo>
                    <a:pt x="2523" y="5242"/>
                  </a:lnTo>
                  <a:lnTo>
                    <a:pt x="2506" y="5245"/>
                  </a:lnTo>
                  <a:lnTo>
                    <a:pt x="2487" y="5247"/>
                  </a:lnTo>
                  <a:lnTo>
                    <a:pt x="2469" y="5248"/>
                  </a:lnTo>
                  <a:lnTo>
                    <a:pt x="2450" y="5248"/>
                  </a:lnTo>
                  <a:lnTo>
                    <a:pt x="2430" y="5247"/>
                  </a:lnTo>
                  <a:lnTo>
                    <a:pt x="2411" y="5244"/>
                  </a:lnTo>
                  <a:lnTo>
                    <a:pt x="2391" y="5241"/>
                  </a:lnTo>
                  <a:lnTo>
                    <a:pt x="2373" y="5236"/>
                  </a:lnTo>
                  <a:lnTo>
                    <a:pt x="2354" y="5228"/>
                  </a:lnTo>
                  <a:lnTo>
                    <a:pt x="2335" y="5221"/>
                  </a:lnTo>
                  <a:lnTo>
                    <a:pt x="2319" y="5211"/>
                  </a:lnTo>
                  <a:lnTo>
                    <a:pt x="2302" y="5200"/>
                  </a:lnTo>
                  <a:lnTo>
                    <a:pt x="2294" y="5193"/>
                  </a:lnTo>
                  <a:lnTo>
                    <a:pt x="2287" y="5187"/>
                  </a:lnTo>
                  <a:lnTo>
                    <a:pt x="2280" y="5180"/>
                  </a:lnTo>
                  <a:lnTo>
                    <a:pt x="2273" y="5173"/>
                  </a:lnTo>
                  <a:lnTo>
                    <a:pt x="2265" y="5165"/>
                  </a:lnTo>
                  <a:lnTo>
                    <a:pt x="2259" y="5156"/>
                  </a:lnTo>
                  <a:lnTo>
                    <a:pt x="2254" y="5147"/>
                  </a:lnTo>
                  <a:lnTo>
                    <a:pt x="2248" y="5138"/>
                  </a:lnTo>
                  <a:lnTo>
                    <a:pt x="2137" y="5158"/>
                  </a:lnTo>
                  <a:lnTo>
                    <a:pt x="2186" y="5407"/>
                  </a:lnTo>
                  <a:lnTo>
                    <a:pt x="2296" y="5386"/>
                  </a:lnTo>
                  <a:lnTo>
                    <a:pt x="2282" y="5310"/>
                  </a:lnTo>
                  <a:close/>
                  <a:moveTo>
                    <a:pt x="3596" y="4635"/>
                  </a:moveTo>
                  <a:lnTo>
                    <a:pt x="3600" y="4651"/>
                  </a:lnTo>
                  <a:lnTo>
                    <a:pt x="3604" y="4665"/>
                  </a:lnTo>
                  <a:lnTo>
                    <a:pt x="3608" y="4681"/>
                  </a:lnTo>
                  <a:lnTo>
                    <a:pt x="3611" y="4695"/>
                  </a:lnTo>
                  <a:lnTo>
                    <a:pt x="3613" y="4711"/>
                  </a:lnTo>
                  <a:lnTo>
                    <a:pt x="3614" y="4725"/>
                  </a:lnTo>
                  <a:lnTo>
                    <a:pt x="3615" y="4740"/>
                  </a:lnTo>
                  <a:lnTo>
                    <a:pt x="3615" y="4753"/>
                  </a:lnTo>
                  <a:lnTo>
                    <a:pt x="3615" y="4767"/>
                  </a:lnTo>
                  <a:lnTo>
                    <a:pt x="3614" y="4781"/>
                  </a:lnTo>
                  <a:lnTo>
                    <a:pt x="3612" y="4794"/>
                  </a:lnTo>
                  <a:lnTo>
                    <a:pt x="3610" y="4808"/>
                  </a:lnTo>
                  <a:lnTo>
                    <a:pt x="3608" y="4821"/>
                  </a:lnTo>
                  <a:lnTo>
                    <a:pt x="3604" y="4833"/>
                  </a:lnTo>
                  <a:lnTo>
                    <a:pt x="3600" y="4846"/>
                  </a:lnTo>
                  <a:lnTo>
                    <a:pt x="3596" y="4858"/>
                  </a:lnTo>
                  <a:lnTo>
                    <a:pt x="3591" y="4870"/>
                  </a:lnTo>
                  <a:lnTo>
                    <a:pt x="3585" y="4881"/>
                  </a:lnTo>
                  <a:lnTo>
                    <a:pt x="3579" y="4892"/>
                  </a:lnTo>
                  <a:lnTo>
                    <a:pt x="3572" y="4903"/>
                  </a:lnTo>
                  <a:lnTo>
                    <a:pt x="3565" y="4913"/>
                  </a:lnTo>
                  <a:lnTo>
                    <a:pt x="3557" y="4922"/>
                  </a:lnTo>
                  <a:lnTo>
                    <a:pt x="3548" y="4931"/>
                  </a:lnTo>
                  <a:lnTo>
                    <a:pt x="3540" y="4941"/>
                  </a:lnTo>
                  <a:lnTo>
                    <a:pt x="3531" y="4949"/>
                  </a:lnTo>
                  <a:lnTo>
                    <a:pt x="3520" y="4957"/>
                  </a:lnTo>
                  <a:lnTo>
                    <a:pt x="3510" y="4964"/>
                  </a:lnTo>
                  <a:lnTo>
                    <a:pt x="3500" y="4972"/>
                  </a:lnTo>
                  <a:lnTo>
                    <a:pt x="3488" y="4978"/>
                  </a:lnTo>
                  <a:lnTo>
                    <a:pt x="3477" y="4983"/>
                  </a:lnTo>
                  <a:lnTo>
                    <a:pt x="3465" y="4989"/>
                  </a:lnTo>
                  <a:lnTo>
                    <a:pt x="3452" y="4993"/>
                  </a:lnTo>
                  <a:lnTo>
                    <a:pt x="3440" y="4997"/>
                  </a:lnTo>
                  <a:lnTo>
                    <a:pt x="3427" y="5001"/>
                  </a:lnTo>
                  <a:lnTo>
                    <a:pt x="3414" y="5004"/>
                  </a:lnTo>
                  <a:lnTo>
                    <a:pt x="3402" y="5005"/>
                  </a:lnTo>
                  <a:lnTo>
                    <a:pt x="3388" y="5007"/>
                  </a:lnTo>
                  <a:lnTo>
                    <a:pt x="3376" y="5007"/>
                  </a:lnTo>
                  <a:lnTo>
                    <a:pt x="3364" y="5007"/>
                  </a:lnTo>
                  <a:lnTo>
                    <a:pt x="3351" y="5006"/>
                  </a:lnTo>
                  <a:lnTo>
                    <a:pt x="3339" y="5004"/>
                  </a:lnTo>
                  <a:lnTo>
                    <a:pt x="3327" y="5002"/>
                  </a:lnTo>
                  <a:lnTo>
                    <a:pt x="3314" y="4998"/>
                  </a:lnTo>
                  <a:lnTo>
                    <a:pt x="3303" y="4995"/>
                  </a:lnTo>
                  <a:lnTo>
                    <a:pt x="3290" y="4991"/>
                  </a:lnTo>
                  <a:lnTo>
                    <a:pt x="3279" y="4986"/>
                  </a:lnTo>
                  <a:lnTo>
                    <a:pt x="3268" y="4981"/>
                  </a:lnTo>
                  <a:lnTo>
                    <a:pt x="3256" y="4975"/>
                  </a:lnTo>
                  <a:lnTo>
                    <a:pt x="3245" y="4969"/>
                  </a:lnTo>
                  <a:lnTo>
                    <a:pt x="3235" y="4960"/>
                  </a:lnTo>
                  <a:lnTo>
                    <a:pt x="3223" y="4953"/>
                  </a:lnTo>
                  <a:lnTo>
                    <a:pt x="3214" y="4945"/>
                  </a:lnTo>
                  <a:lnTo>
                    <a:pt x="3204" y="4936"/>
                  </a:lnTo>
                  <a:lnTo>
                    <a:pt x="3195" y="4925"/>
                  </a:lnTo>
                  <a:lnTo>
                    <a:pt x="3185" y="4916"/>
                  </a:lnTo>
                  <a:lnTo>
                    <a:pt x="3176" y="4905"/>
                  </a:lnTo>
                  <a:lnTo>
                    <a:pt x="3168" y="4893"/>
                  </a:lnTo>
                  <a:lnTo>
                    <a:pt x="3159" y="4882"/>
                  </a:lnTo>
                  <a:lnTo>
                    <a:pt x="3151" y="4870"/>
                  </a:lnTo>
                  <a:lnTo>
                    <a:pt x="3144" y="4856"/>
                  </a:lnTo>
                  <a:lnTo>
                    <a:pt x="3138" y="4843"/>
                  </a:lnTo>
                  <a:lnTo>
                    <a:pt x="3131" y="4828"/>
                  </a:lnTo>
                  <a:lnTo>
                    <a:pt x="3125" y="4814"/>
                  </a:lnTo>
                  <a:lnTo>
                    <a:pt x="3119" y="4799"/>
                  </a:lnTo>
                  <a:lnTo>
                    <a:pt x="3115" y="4784"/>
                  </a:lnTo>
                  <a:lnTo>
                    <a:pt x="3111" y="4769"/>
                  </a:lnTo>
                  <a:lnTo>
                    <a:pt x="3107" y="4754"/>
                  </a:lnTo>
                  <a:lnTo>
                    <a:pt x="3104" y="4739"/>
                  </a:lnTo>
                  <a:lnTo>
                    <a:pt x="3102" y="4724"/>
                  </a:lnTo>
                  <a:lnTo>
                    <a:pt x="3101" y="4710"/>
                  </a:lnTo>
                  <a:lnTo>
                    <a:pt x="3100" y="4695"/>
                  </a:lnTo>
                  <a:lnTo>
                    <a:pt x="3100" y="4681"/>
                  </a:lnTo>
                  <a:lnTo>
                    <a:pt x="3100" y="4667"/>
                  </a:lnTo>
                  <a:lnTo>
                    <a:pt x="3101" y="4653"/>
                  </a:lnTo>
                  <a:lnTo>
                    <a:pt x="3102" y="4640"/>
                  </a:lnTo>
                  <a:lnTo>
                    <a:pt x="3105" y="4626"/>
                  </a:lnTo>
                  <a:lnTo>
                    <a:pt x="3107" y="4614"/>
                  </a:lnTo>
                  <a:lnTo>
                    <a:pt x="3111" y="4601"/>
                  </a:lnTo>
                  <a:lnTo>
                    <a:pt x="3114" y="4589"/>
                  </a:lnTo>
                  <a:lnTo>
                    <a:pt x="3119" y="4577"/>
                  </a:lnTo>
                  <a:lnTo>
                    <a:pt x="3124" y="4565"/>
                  </a:lnTo>
                  <a:lnTo>
                    <a:pt x="3130" y="4554"/>
                  </a:lnTo>
                  <a:lnTo>
                    <a:pt x="3136" y="4543"/>
                  </a:lnTo>
                  <a:lnTo>
                    <a:pt x="3143" y="4532"/>
                  </a:lnTo>
                  <a:lnTo>
                    <a:pt x="3150" y="4522"/>
                  </a:lnTo>
                  <a:lnTo>
                    <a:pt x="3157" y="4512"/>
                  </a:lnTo>
                  <a:lnTo>
                    <a:pt x="3166" y="4502"/>
                  </a:lnTo>
                  <a:lnTo>
                    <a:pt x="3175" y="4494"/>
                  </a:lnTo>
                  <a:lnTo>
                    <a:pt x="3184" y="4486"/>
                  </a:lnTo>
                  <a:lnTo>
                    <a:pt x="3194" y="4478"/>
                  </a:lnTo>
                  <a:lnTo>
                    <a:pt x="3204" y="4470"/>
                  </a:lnTo>
                  <a:lnTo>
                    <a:pt x="3215" y="4463"/>
                  </a:lnTo>
                  <a:lnTo>
                    <a:pt x="3227" y="4457"/>
                  </a:lnTo>
                  <a:lnTo>
                    <a:pt x="3238" y="4451"/>
                  </a:lnTo>
                  <a:lnTo>
                    <a:pt x="3250" y="4446"/>
                  </a:lnTo>
                  <a:lnTo>
                    <a:pt x="3263" y="4442"/>
                  </a:lnTo>
                  <a:lnTo>
                    <a:pt x="3275" y="4437"/>
                  </a:lnTo>
                  <a:lnTo>
                    <a:pt x="3287" y="4434"/>
                  </a:lnTo>
                  <a:lnTo>
                    <a:pt x="3301" y="4431"/>
                  </a:lnTo>
                  <a:lnTo>
                    <a:pt x="3313" y="4429"/>
                  </a:lnTo>
                  <a:lnTo>
                    <a:pt x="3326" y="4428"/>
                  </a:lnTo>
                  <a:lnTo>
                    <a:pt x="3339" y="4428"/>
                  </a:lnTo>
                  <a:lnTo>
                    <a:pt x="3351" y="4428"/>
                  </a:lnTo>
                  <a:lnTo>
                    <a:pt x="3364" y="4429"/>
                  </a:lnTo>
                  <a:lnTo>
                    <a:pt x="3376" y="4430"/>
                  </a:lnTo>
                  <a:lnTo>
                    <a:pt x="3388" y="4432"/>
                  </a:lnTo>
                  <a:lnTo>
                    <a:pt x="3401" y="4435"/>
                  </a:lnTo>
                  <a:lnTo>
                    <a:pt x="3412" y="4440"/>
                  </a:lnTo>
                  <a:lnTo>
                    <a:pt x="3425" y="4444"/>
                  </a:lnTo>
                  <a:lnTo>
                    <a:pt x="3436" y="4448"/>
                  </a:lnTo>
                  <a:lnTo>
                    <a:pt x="3447" y="4454"/>
                  </a:lnTo>
                  <a:lnTo>
                    <a:pt x="3459" y="4460"/>
                  </a:lnTo>
                  <a:lnTo>
                    <a:pt x="3470" y="4466"/>
                  </a:lnTo>
                  <a:lnTo>
                    <a:pt x="3480" y="4474"/>
                  </a:lnTo>
                  <a:lnTo>
                    <a:pt x="3491" y="4482"/>
                  </a:lnTo>
                  <a:lnTo>
                    <a:pt x="3501" y="4490"/>
                  </a:lnTo>
                  <a:lnTo>
                    <a:pt x="3511" y="4499"/>
                  </a:lnTo>
                  <a:lnTo>
                    <a:pt x="3520" y="4509"/>
                  </a:lnTo>
                  <a:lnTo>
                    <a:pt x="3530" y="4519"/>
                  </a:lnTo>
                  <a:lnTo>
                    <a:pt x="3539" y="4530"/>
                  </a:lnTo>
                  <a:lnTo>
                    <a:pt x="3547" y="4542"/>
                  </a:lnTo>
                  <a:lnTo>
                    <a:pt x="3555" y="4553"/>
                  </a:lnTo>
                  <a:lnTo>
                    <a:pt x="3563" y="4565"/>
                  </a:lnTo>
                  <a:lnTo>
                    <a:pt x="3570" y="4579"/>
                  </a:lnTo>
                  <a:lnTo>
                    <a:pt x="3577" y="4592"/>
                  </a:lnTo>
                  <a:lnTo>
                    <a:pt x="3583" y="4606"/>
                  </a:lnTo>
                  <a:lnTo>
                    <a:pt x="3590" y="4620"/>
                  </a:lnTo>
                  <a:lnTo>
                    <a:pt x="3596" y="4635"/>
                  </a:lnTo>
                  <a:close/>
                  <a:moveTo>
                    <a:pt x="2986" y="4432"/>
                  </a:moveTo>
                  <a:lnTo>
                    <a:pt x="2729" y="4521"/>
                  </a:lnTo>
                  <a:lnTo>
                    <a:pt x="2767" y="4628"/>
                  </a:lnTo>
                  <a:lnTo>
                    <a:pt x="2892" y="4585"/>
                  </a:lnTo>
                  <a:lnTo>
                    <a:pt x="3187" y="5440"/>
                  </a:lnTo>
                  <a:lnTo>
                    <a:pt x="3063" y="5483"/>
                  </a:lnTo>
                  <a:lnTo>
                    <a:pt x="3100" y="5590"/>
                  </a:lnTo>
                  <a:lnTo>
                    <a:pt x="3499" y="5452"/>
                  </a:lnTo>
                  <a:lnTo>
                    <a:pt x="3462" y="5346"/>
                  </a:lnTo>
                  <a:lnTo>
                    <a:pt x="3324" y="5393"/>
                  </a:lnTo>
                  <a:lnTo>
                    <a:pt x="3212" y="5068"/>
                  </a:lnTo>
                  <a:lnTo>
                    <a:pt x="3215" y="5067"/>
                  </a:lnTo>
                  <a:lnTo>
                    <a:pt x="3233" y="5077"/>
                  </a:lnTo>
                  <a:lnTo>
                    <a:pt x="3250" y="5086"/>
                  </a:lnTo>
                  <a:lnTo>
                    <a:pt x="3268" y="5094"/>
                  </a:lnTo>
                  <a:lnTo>
                    <a:pt x="3286" y="5101"/>
                  </a:lnTo>
                  <a:lnTo>
                    <a:pt x="3304" y="5106"/>
                  </a:lnTo>
                  <a:lnTo>
                    <a:pt x="3322" y="5111"/>
                  </a:lnTo>
                  <a:lnTo>
                    <a:pt x="3341" y="5114"/>
                  </a:lnTo>
                  <a:lnTo>
                    <a:pt x="3361" y="5116"/>
                  </a:lnTo>
                  <a:lnTo>
                    <a:pt x="3379" y="5117"/>
                  </a:lnTo>
                  <a:lnTo>
                    <a:pt x="3399" y="5116"/>
                  </a:lnTo>
                  <a:lnTo>
                    <a:pt x="3418" y="5115"/>
                  </a:lnTo>
                  <a:lnTo>
                    <a:pt x="3438" y="5113"/>
                  </a:lnTo>
                  <a:lnTo>
                    <a:pt x="3458" y="5109"/>
                  </a:lnTo>
                  <a:lnTo>
                    <a:pt x="3478" y="5105"/>
                  </a:lnTo>
                  <a:lnTo>
                    <a:pt x="3498" y="5099"/>
                  </a:lnTo>
                  <a:lnTo>
                    <a:pt x="3518" y="5092"/>
                  </a:lnTo>
                  <a:lnTo>
                    <a:pt x="3536" y="5086"/>
                  </a:lnTo>
                  <a:lnTo>
                    <a:pt x="3552" y="5079"/>
                  </a:lnTo>
                  <a:lnTo>
                    <a:pt x="3568" y="5071"/>
                  </a:lnTo>
                  <a:lnTo>
                    <a:pt x="3583" y="5062"/>
                  </a:lnTo>
                  <a:lnTo>
                    <a:pt x="3599" y="5052"/>
                  </a:lnTo>
                  <a:lnTo>
                    <a:pt x="3613" y="5042"/>
                  </a:lnTo>
                  <a:lnTo>
                    <a:pt x="3628" y="5030"/>
                  </a:lnTo>
                  <a:lnTo>
                    <a:pt x="3641" y="5019"/>
                  </a:lnTo>
                  <a:lnTo>
                    <a:pt x="3653" y="5007"/>
                  </a:lnTo>
                  <a:lnTo>
                    <a:pt x="3666" y="4993"/>
                  </a:lnTo>
                  <a:lnTo>
                    <a:pt x="3677" y="4980"/>
                  </a:lnTo>
                  <a:lnTo>
                    <a:pt x="3687" y="4965"/>
                  </a:lnTo>
                  <a:lnTo>
                    <a:pt x="3698" y="4951"/>
                  </a:lnTo>
                  <a:lnTo>
                    <a:pt x="3707" y="4936"/>
                  </a:lnTo>
                  <a:lnTo>
                    <a:pt x="3716" y="4919"/>
                  </a:lnTo>
                  <a:lnTo>
                    <a:pt x="3725" y="4903"/>
                  </a:lnTo>
                  <a:lnTo>
                    <a:pt x="3732" y="4886"/>
                  </a:lnTo>
                  <a:lnTo>
                    <a:pt x="3738" y="4869"/>
                  </a:lnTo>
                  <a:lnTo>
                    <a:pt x="3743" y="4851"/>
                  </a:lnTo>
                  <a:lnTo>
                    <a:pt x="3748" y="4832"/>
                  </a:lnTo>
                  <a:lnTo>
                    <a:pt x="3752" y="4814"/>
                  </a:lnTo>
                  <a:lnTo>
                    <a:pt x="3756" y="4795"/>
                  </a:lnTo>
                  <a:lnTo>
                    <a:pt x="3758" y="4776"/>
                  </a:lnTo>
                  <a:lnTo>
                    <a:pt x="3759" y="4756"/>
                  </a:lnTo>
                  <a:lnTo>
                    <a:pt x="3759" y="4737"/>
                  </a:lnTo>
                  <a:lnTo>
                    <a:pt x="3759" y="4716"/>
                  </a:lnTo>
                  <a:lnTo>
                    <a:pt x="3757" y="4696"/>
                  </a:lnTo>
                  <a:lnTo>
                    <a:pt x="3755" y="4676"/>
                  </a:lnTo>
                  <a:lnTo>
                    <a:pt x="3750" y="4655"/>
                  </a:lnTo>
                  <a:lnTo>
                    <a:pt x="3746" y="4633"/>
                  </a:lnTo>
                  <a:lnTo>
                    <a:pt x="3740" y="4613"/>
                  </a:lnTo>
                  <a:lnTo>
                    <a:pt x="3734" y="4591"/>
                  </a:lnTo>
                  <a:lnTo>
                    <a:pt x="3726" y="4571"/>
                  </a:lnTo>
                  <a:lnTo>
                    <a:pt x="3717" y="4550"/>
                  </a:lnTo>
                  <a:lnTo>
                    <a:pt x="3708" y="4531"/>
                  </a:lnTo>
                  <a:lnTo>
                    <a:pt x="3698" y="4512"/>
                  </a:lnTo>
                  <a:lnTo>
                    <a:pt x="3687" y="4494"/>
                  </a:lnTo>
                  <a:lnTo>
                    <a:pt x="3676" y="4477"/>
                  </a:lnTo>
                  <a:lnTo>
                    <a:pt x="3664" y="4460"/>
                  </a:lnTo>
                  <a:lnTo>
                    <a:pt x="3651" y="4445"/>
                  </a:lnTo>
                  <a:lnTo>
                    <a:pt x="3638" y="4430"/>
                  </a:lnTo>
                  <a:lnTo>
                    <a:pt x="3625" y="4416"/>
                  </a:lnTo>
                  <a:lnTo>
                    <a:pt x="3610" y="4402"/>
                  </a:lnTo>
                  <a:lnTo>
                    <a:pt x="3596" y="4390"/>
                  </a:lnTo>
                  <a:lnTo>
                    <a:pt x="3580" y="4379"/>
                  </a:lnTo>
                  <a:lnTo>
                    <a:pt x="3565" y="4367"/>
                  </a:lnTo>
                  <a:lnTo>
                    <a:pt x="3549" y="4358"/>
                  </a:lnTo>
                  <a:lnTo>
                    <a:pt x="3533" y="4349"/>
                  </a:lnTo>
                  <a:lnTo>
                    <a:pt x="3516" y="4341"/>
                  </a:lnTo>
                  <a:lnTo>
                    <a:pt x="3500" y="4332"/>
                  </a:lnTo>
                  <a:lnTo>
                    <a:pt x="3482" y="4326"/>
                  </a:lnTo>
                  <a:lnTo>
                    <a:pt x="3466" y="4320"/>
                  </a:lnTo>
                  <a:lnTo>
                    <a:pt x="3448" y="4316"/>
                  </a:lnTo>
                  <a:lnTo>
                    <a:pt x="3431" y="4312"/>
                  </a:lnTo>
                  <a:lnTo>
                    <a:pt x="3413" y="4309"/>
                  </a:lnTo>
                  <a:lnTo>
                    <a:pt x="3396" y="4307"/>
                  </a:lnTo>
                  <a:lnTo>
                    <a:pt x="3377" y="4304"/>
                  </a:lnTo>
                  <a:lnTo>
                    <a:pt x="3360" y="4304"/>
                  </a:lnTo>
                  <a:lnTo>
                    <a:pt x="3342" y="4305"/>
                  </a:lnTo>
                  <a:lnTo>
                    <a:pt x="3323" y="4307"/>
                  </a:lnTo>
                  <a:lnTo>
                    <a:pt x="3306" y="4310"/>
                  </a:lnTo>
                  <a:lnTo>
                    <a:pt x="3288" y="4313"/>
                  </a:lnTo>
                  <a:lnTo>
                    <a:pt x="3271" y="4317"/>
                  </a:lnTo>
                  <a:lnTo>
                    <a:pt x="3253" y="4323"/>
                  </a:lnTo>
                  <a:lnTo>
                    <a:pt x="3232" y="4330"/>
                  </a:lnTo>
                  <a:lnTo>
                    <a:pt x="3211" y="4340"/>
                  </a:lnTo>
                  <a:lnTo>
                    <a:pt x="3192" y="4348"/>
                  </a:lnTo>
                  <a:lnTo>
                    <a:pt x="3174" y="4358"/>
                  </a:lnTo>
                  <a:lnTo>
                    <a:pt x="3157" y="4368"/>
                  </a:lnTo>
                  <a:lnTo>
                    <a:pt x="3142" y="4379"/>
                  </a:lnTo>
                  <a:lnTo>
                    <a:pt x="3126" y="4391"/>
                  </a:lnTo>
                  <a:lnTo>
                    <a:pt x="3113" y="4403"/>
                  </a:lnTo>
                  <a:lnTo>
                    <a:pt x="3100" y="4417"/>
                  </a:lnTo>
                  <a:lnTo>
                    <a:pt x="3087" y="4430"/>
                  </a:lnTo>
                  <a:lnTo>
                    <a:pt x="3075" y="4446"/>
                  </a:lnTo>
                  <a:lnTo>
                    <a:pt x="3064" y="4462"/>
                  </a:lnTo>
                  <a:lnTo>
                    <a:pt x="3053" y="4480"/>
                  </a:lnTo>
                  <a:lnTo>
                    <a:pt x="3043" y="4497"/>
                  </a:lnTo>
                  <a:lnTo>
                    <a:pt x="3033" y="4517"/>
                  </a:lnTo>
                  <a:lnTo>
                    <a:pt x="3022" y="4538"/>
                  </a:lnTo>
                  <a:lnTo>
                    <a:pt x="2986" y="4432"/>
                  </a:lnTo>
                  <a:close/>
                  <a:moveTo>
                    <a:pt x="4342" y="4713"/>
                  </a:moveTo>
                  <a:lnTo>
                    <a:pt x="4291" y="4613"/>
                  </a:lnTo>
                  <a:lnTo>
                    <a:pt x="4174" y="4672"/>
                  </a:lnTo>
                  <a:lnTo>
                    <a:pt x="3872" y="4078"/>
                  </a:lnTo>
                  <a:lnTo>
                    <a:pt x="3624" y="4203"/>
                  </a:lnTo>
                  <a:lnTo>
                    <a:pt x="3675" y="4304"/>
                  </a:lnTo>
                  <a:lnTo>
                    <a:pt x="3794" y="4244"/>
                  </a:lnTo>
                  <a:lnTo>
                    <a:pt x="4045" y="4738"/>
                  </a:lnTo>
                  <a:lnTo>
                    <a:pt x="3922" y="4800"/>
                  </a:lnTo>
                  <a:lnTo>
                    <a:pt x="3973" y="4901"/>
                  </a:lnTo>
                  <a:lnTo>
                    <a:pt x="4342" y="4713"/>
                  </a:lnTo>
                  <a:close/>
                  <a:moveTo>
                    <a:pt x="3599" y="4002"/>
                  </a:moveTo>
                  <a:lnTo>
                    <a:pt x="3782" y="3908"/>
                  </a:lnTo>
                  <a:lnTo>
                    <a:pt x="3712" y="3770"/>
                  </a:lnTo>
                  <a:lnTo>
                    <a:pt x="3529" y="3864"/>
                  </a:lnTo>
                  <a:lnTo>
                    <a:pt x="3599" y="4002"/>
                  </a:lnTo>
                  <a:close/>
                  <a:moveTo>
                    <a:pt x="4302" y="3841"/>
                  </a:moveTo>
                  <a:lnTo>
                    <a:pt x="4163" y="3610"/>
                  </a:lnTo>
                  <a:lnTo>
                    <a:pt x="4038" y="3685"/>
                  </a:lnTo>
                  <a:lnTo>
                    <a:pt x="4177" y="3917"/>
                  </a:lnTo>
                  <a:lnTo>
                    <a:pt x="4063" y="3985"/>
                  </a:lnTo>
                  <a:lnTo>
                    <a:pt x="4122" y="4082"/>
                  </a:lnTo>
                  <a:lnTo>
                    <a:pt x="4236" y="4014"/>
                  </a:lnTo>
                  <a:lnTo>
                    <a:pt x="4483" y="4424"/>
                  </a:lnTo>
                  <a:lnTo>
                    <a:pt x="4498" y="4450"/>
                  </a:lnTo>
                  <a:lnTo>
                    <a:pt x="4514" y="4473"/>
                  </a:lnTo>
                  <a:lnTo>
                    <a:pt x="4528" y="4492"/>
                  </a:lnTo>
                  <a:lnTo>
                    <a:pt x="4541" y="4509"/>
                  </a:lnTo>
                  <a:lnTo>
                    <a:pt x="4555" y="4523"/>
                  </a:lnTo>
                  <a:lnTo>
                    <a:pt x="4568" y="4534"/>
                  </a:lnTo>
                  <a:lnTo>
                    <a:pt x="4575" y="4539"/>
                  </a:lnTo>
                  <a:lnTo>
                    <a:pt x="4582" y="4543"/>
                  </a:lnTo>
                  <a:lnTo>
                    <a:pt x="4589" y="4546"/>
                  </a:lnTo>
                  <a:lnTo>
                    <a:pt x="4596" y="4549"/>
                  </a:lnTo>
                  <a:lnTo>
                    <a:pt x="4602" y="4551"/>
                  </a:lnTo>
                  <a:lnTo>
                    <a:pt x="4609" y="4553"/>
                  </a:lnTo>
                  <a:lnTo>
                    <a:pt x="4617" y="4553"/>
                  </a:lnTo>
                  <a:lnTo>
                    <a:pt x="4624" y="4554"/>
                  </a:lnTo>
                  <a:lnTo>
                    <a:pt x="4632" y="4553"/>
                  </a:lnTo>
                  <a:lnTo>
                    <a:pt x="4639" y="4553"/>
                  </a:lnTo>
                  <a:lnTo>
                    <a:pt x="4648" y="4551"/>
                  </a:lnTo>
                  <a:lnTo>
                    <a:pt x="4656" y="4549"/>
                  </a:lnTo>
                  <a:lnTo>
                    <a:pt x="4672" y="4544"/>
                  </a:lnTo>
                  <a:lnTo>
                    <a:pt x="4691" y="4535"/>
                  </a:lnTo>
                  <a:lnTo>
                    <a:pt x="4711" y="4525"/>
                  </a:lnTo>
                  <a:lnTo>
                    <a:pt x="4731" y="4514"/>
                  </a:lnTo>
                  <a:lnTo>
                    <a:pt x="4745" y="4506"/>
                  </a:lnTo>
                  <a:lnTo>
                    <a:pt x="4758" y="4496"/>
                  </a:lnTo>
                  <a:lnTo>
                    <a:pt x="4770" y="4487"/>
                  </a:lnTo>
                  <a:lnTo>
                    <a:pt x="4784" y="4478"/>
                  </a:lnTo>
                  <a:lnTo>
                    <a:pt x="4795" y="4467"/>
                  </a:lnTo>
                  <a:lnTo>
                    <a:pt x="4807" y="4457"/>
                  </a:lnTo>
                  <a:lnTo>
                    <a:pt x="4819" y="4446"/>
                  </a:lnTo>
                  <a:lnTo>
                    <a:pt x="4829" y="4434"/>
                  </a:lnTo>
                  <a:lnTo>
                    <a:pt x="4769" y="4334"/>
                  </a:lnTo>
                  <a:lnTo>
                    <a:pt x="4755" y="4346"/>
                  </a:lnTo>
                  <a:lnTo>
                    <a:pt x="4740" y="4356"/>
                  </a:lnTo>
                  <a:lnTo>
                    <a:pt x="4725" y="4366"/>
                  </a:lnTo>
                  <a:lnTo>
                    <a:pt x="4709" y="4377"/>
                  </a:lnTo>
                  <a:lnTo>
                    <a:pt x="4701" y="4382"/>
                  </a:lnTo>
                  <a:lnTo>
                    <a:pt x="4692" y="4386"/>
                  </a:lnTo>
                  <a:lnTo>
                    <a:pt x="4685" y="4390"/>
                  </a:lnTo>
                  <a:lnTo>
                    <a:pt x="4678" y="4393"/>
                  </a:lnTo>
                  <a:lnTo>
                    <a:pt x="4670" y="4394"/>
                  </a:lnTo>
                  <a:lnTo>
                    <a:pt x="4663" y="4395"/>
                  </a:lnTo>
                  <a:lnTo>
                    <a:pt x="4657" y="4394"/>
                  </a:lnTo>
                  <a:lnTo>
                    <a:pt x="4651" y="4392"/>
                  </a:lnTo>
                  <a:lnTo>
                    <a:pt x="4643" y="4389"/>
                  </a:lnTo>
                  <a:lnTo>
                    <a:pt x="4637" y="4384"/>
                  </a:lnTo>
                  <a:lnTo>
                    <a:pt x="4630" y="4378"/>
                  </a:lnTo>
                  <a:lnTo>
                    <a:pt x="4623" y="4369"/>
                  </a:lnTo>
                  <a:lnTo>
                    <a:pt x="4615" y="4359"/>
                  </a:lnTo>
                  <a:lnTo>
                    <a:pt x="4606" y="4347"/>
                  </a:lnTo>
                  <a:lnTo>
                    <a:pt x="4597" y="4332"/>
                  </a:lnTo>
                  <a:lnTo>
                    <a:pt x="4587" y="4316"/>
                  </a:lnTo>
                  <a:lnTo>
                    <a:pt x="4360" y="3938"/>
                  </a:lnTo>
                  <a:lnTo>
                    <a:pt x="4488" y="3862"/>
                  </a:lnTo>
                  <a:lnTo>
                    <a:pt x="4429" y="3765"/>
                  </a:lnTo>
                  <a:lnTo>
                    <a:pt x="4302" y="3841"/>
                  </a:lnTo>
                  <a:close/>
                  <a:moveTo>
                    <a:pt x="5144" y="3366"/>
                  </a:moveTo>
                  <a:lnTo>
                    <a:pt x="5247" y="3284"/>
                  </a:lnTo>
                  <a:lnTo>
                    <a:pt x="5176" y="3196"/>
                  </a:lnTo>
                  <a:lnTo>
                    <a:pt x="4973" y="3359"/>
                  </a:lnTo>
                  <a:lnTo>
                    <a:pt x="5048" y="3451"/>
                  </a:lnTo>
                  <a:lnTo>
                    <a:pt x="5044" y="3454"/>
                  </a:lnTo>
                  <a:lnTo>
                    <a:pt x="5026" y="3450"/>
                  </a:lnTo>
                  <a:lnTo>
                    <a:pt x="5009" y="3446"/>
                  </a:lnTo>
                  <a:lnTo>
                    <a:pt x="4990" y="3444"/>
                  </a:lnTo>
                  <a:lnTo>
                    <a:pt x="4970" y="3444"/>
                  </a:lnTo>
                  <a:lnTo>
                    <a:pt x="4952" y="3444"/>
                  </a:lnTo>
                  <a:lnTo>
                    <a:pt x="4932" y="3445"/>
                  </a:lnTo>
                  <a:lnTo>
                    <a:pt x="4913" y="3449"/>
                  </a:lnTo>
                  <a:lnTo>
                    <a:pt x="4893" y="3452"/>
                  </a:lnTo>
                  <a:lnTo>
                    <a:pt x="4873" y="3457"/>
                  </a:lnTo>
                  <a:lnTo>
                    <a:pt x="4855" y="3462"/>
                  </a:lnTo>
                  <a:lnTo>
                    <a:pt x="4836" y="3469"/>
                  </a:lnTo>
                  <a:lnTo>
                    <a:pt x="4818" y="3476"/>
                  </a:lnTo>
                  <a:lnTo>
                    <a:pt x="4800" y="3485"/>
                  </a:lnTo>
                  <a:lnTo>
                    <a:pt x="4784" y="3494"/>
                  </a:lnTo>
                  <a:lnTo>
                    <a:pt x="4768" y="3505"/>
                  </a:lnTo>
                  <a:lnTo>
                    <a:pt x="4753" y="3516"/>
                  </a:lnTo>
                  <a:lnTo>
                    <a:pt x="4735" y="3531"/>
                  </a:lnTo>
                  <a:lnTo>
                    <a:pt x="4720" y="3545"/>
                  </a:lnTo>
                  <a:lnTo>
                    <a:pt x="4705" y="3561"/>
                  </a:lnTo>
                  <a:lnTo>
                    <a:pt x="4691" y="3576"/>
                  </a:lnTo>
                  <a:lnTo>
                    <a:pt x="4679" y="3593"/>
                  </a:lnTo>
                  <a:lnTo>
                    <a:pt x="4666" y="3608"/>
                  </a:lnTo>
                  <a:lnTo>
                    <a:pt x="4656" y="3626"/>
                  </a:lnTo>
                  <a:lnTo>
                    <a:pt x="4647" y="3642"/>
                  </a:lnTo>
                  <a:lnTo>
                    <a:pt x="4637" y="3660"/>
                  </a:lnTo>
                  <a:lnTo>
                    <a:pt x="4630" y="3677"/>
                  </a:lnTo>
                  <a:lnTo>
                    <a:pt x="4624" y="3695"/>
                  </a:lnTo>
                  <a:lnTo>
                    <a:pt x="4618" y="3713"/>
                  </a:lnTo>
                  <a:lnTo>
                    <a:pt x="4614" y="3731"/>
                  </a:lnTo>
                  <a:lnTo>
                    <a:pt x="4610" y="3749"/>
                  </a:lnTo>
                  <a:lnTo>
                    <a:pt x="4607" y="3767"/>
                  </a:lnTo>
                  <a:lnTo>
                    <a:pt x="4606" y="3786"/>
                  </a:lnTo>
                  <a:lnTo>
                    <a:pt x="4605" y="3804"/>
                  </a:lnTo>
                  <a:lnTo>
                    <a:pt x="4605" y="3823"/>
                  </a:lnTo>
                  <a:lnTo>
                    <a:pt x="4607" y="3841"/>
                  </a:lnTo>
                  <a:lnTo>
                    <a:pt x="4609" y="3860"/>
                  </a:lnTo>
                  <a:lnTo>
                    <a:pt x="4613" y="3879"/>
                  </a:lnTo>
                  <a:lnTo>
                    <a:pt x="4617" y="3897"/>
                  </a:lnTo>
                  <a:lnTo>
                    <a:pt x="4622" y="3916"/>
                  </a:lnTo>
                  <a:lnTo>
                    <a:pt x="4628" y="3933"/>
                  </a:lnTo>
                  <a:lnTo>
                    <a:pt x="4634" y="3952"/>
                  </a:lnTo>
                  <a:lnTo>
                    <a:pt x="4642" y="3970"/>
                  </a:lnTo>
                  <a:lnTo>
                    <a:pt x="4651" y="3988"/>
                  </a:lnTo>
                  <a:lnTo>
                    <a:pt x="4660" y="4005"/>
                  </a:lnTo>
                  <a:lnTo>
                    <a:pt x="4670" y="4023"/>
                  </a:lnTo>
                  <a:lnTo>
                    <a:pt x="4682" y="4040"/>
                  </a:lnTo>
                  <a:lnTo>
                    <a:pt x="4694" y="4057"/>
                  </a:lnTo>
                  <a:lnTo>
                    <a:pt x="4707" y="4074"/>
                  </a:lnTo>
                  <a:lnTo>
                    <a:pt x="4721" y="4090"/>
                  </a:lnTo>
                  <a:lnTo>
                    <a:pt x="4735" y="4105"/>
                  </a:lnTo>
                  <a:lnTo>
                    <a:pt x="4750" y="4121"/>
                  </a:lnTo>
                  <a:lnTo>
                    <a:pt x="4765" y="4134"/>
                  </a:lnTo>
                  <a:lnTo>
                    <a:pt x="4781" y="4148"/>
                  </a:lnTo>
                  <a:lnTo>
                    <a:pt x="4796" y="4160"/>
                  </a:lnTo>
                  <a:lnTo>
                    <a:pt x="4812" y="4171"/>
                  </a:lnTo>
                  <a:lnTo>
                    <a:pt x="4828" y="4182"/>
                  </a:lnTo>
                  <a:lnTo>
                    <a:pt x="4846" y="4192"/>
                  </a:lnTo>
                  <a:lnTo>
                    <a:pt x="4862" y="4200"/>
                  </a:lnTo>
                  <a:lnTo>
                    <a:pt x="4880" y="4209"/>
                  </a:lnTo>
                  <a:lnTo>
                    <a:pt x="4897" y="4216"/>
                  </a:lnTo>
                  <a:lnTo>
                    <a:pt x="4915" y="4222"/>
                  </a:lnTo>
                  <a:lnTo>
                    <a:pt x="4933" y="4227"/>
                  </a:lnTo>
                  <a:lnTo>
                    <a:pt x="4951" y="4231"/>
                  </a:lnTo>
                  <a:lnTo>
                    <a:pt x="4969" y="4234"/>
                  </a:lnTo>
                  <a:lnTo>
                    <a:pt x="4988" y="4237"/>
                  </a:lnTo>
                  <a:lnTo>
                    <a:pt x="5006" y="4238"/>
                  </a:lnTo>
                  <a:lnTo>
                    <a:pt x="5025" y="4239"/>
                  </a:lnTo>
                  <a:lnTo>
                    <a:pt x="5044" y="4238"/>
                  </a:lnTo>
                  <a:lnTo>
                    <a:pt x="5062" y="4237"/>
                  </a:lnTo>
                  <a:lnTo>
                    <a:pt x="5082" y="4234"/>
                  </a:lnTo>
                  <a:lnTo>
                    <a:pt x="5100" y="4230"/>
                  </a:lnTo>
                  <a:lnTo>
                    <a:pt x="5119" y="4226"/>
                  </a:lnTo>
                  <a:lnTo>
                    <a:pt x="5137" y="4220"/>
                  </a:lnTo>
                  <a:lnTo>
                    <a:pt x="5156" y="4214"/>
                  </a:lnTo>
                  <a:lnTo>
                    <a:pt x="5175" y="4205"/>
                  </a:lnTo>
                  <a:lnTo>
                    <a:pt x="5193" y="4196"/>
                  </a:lnTo>
                  <a:lnTo>
                    <a:pt x="5212" y="4186"/>
                  </a:lnTo>
                  <a:lnTo>
                    <a:pt x="5229" y="4175"/>
                  </a:lnTo>
                  <a:lnTo>
                    <a:pt x="5247" y="4162"/>
                  </a:lnTo>
                  <a:lnTo>
                    <a:pt x="5265" y="4149"/>
                  </a:lnTo>
                  <a:lnTo>
                    <a:pt x="5279" y="4136"/>
                  </a:lnTo>
                  <a:lnTo>
                    <a:pt x="5293" y="4123"/>
                  </a:lnTo>
                  <a:lnTo>
                    <a:pt x="5306" y="4109"/>
                  </a:lnTo>
                  <a:lnTo>
                    <a:pt x="5318" y="4093"/>
                  </a:lnTo>
                  <a:lnTo>
                    <a:pt x="5329" y="4077"/>
                  </a:lnTo>
                  <a:lnTo>
                    <a:pt x="5340" y="4060"/>
                  </a:lnTo>
                  <a:lnTo>
                    <a:pt x="5349" y="4043"/>
                  </a:lnTo>
                  <a:lnTo>
                    <a:pt x="5357" y="4025"/>
                  </a:lnTo>
                  <a:lnTo>
                    <a:pt x="5365" y="4006"/>
                  </a:lnTo>
                  <a:lnTo>
                    <a:pt x="5372" y="3988"/>
                  </a:lnTo>
                  <a:lnTo>
                    <a:pt x="5377" y="3969"/>
                  </a:lnTo>
                  <a:lnTo>
                    <a:pt x="5381" y="3951"/>
                  </a:lnTo>
                  <a:lnTo>
                    <a:pt x="5384" y="3932"/>
                  </a:lnTo>
                  <a:lnTo>
                    <a:pt x="5386" y="3914"/>
                  </a:lnTo>
                  <a:lnTo>
                    <a:pt x="5386" y="3895"/>
                  </a:lnTo>
                  <a:lnTo>
                    <a:pt x="5386" y="3876"/>
                  </a:lnTo>
                  <a:lnTo>
                    <a:pt x="5390" y="3873"/>
                  </a:lnTo>
                  <a:lnTo>
                    <a:pt x="5464" y="3965"/>
                  </a:lnTo>
                  <a:lnTo>
                    <a:pt x="5666" y="3801"/>
                  </a:lnTo>
                  <a:lnTo>
                    <a:pt x="5595" y="3714"/>
                  </a:lnTo>
                  <a:lnTo>
                    <a:pt x="5492" y="3796"/>
                  </a:lnTo>
                  <a:lnTo>
                    <a:pt x="5144" y="3366"/>
                  </a:lnTo>
                  <a:close/>
                  <a:moveTo>
                    <a:pt x="4820" y="3983"/>
                  </a:moveTo>
                  <a:lnTo>
                    <a:pt x="4803" y="3961"/>
                  </a:lnTo>
                  <a:lnTo>
                    <a:pt x="4789" y="3938"/>
                  </a:lnTo>
                  <a:lnTo>
                    <a:pt x="4782" y="3927"/>
                  </a:lnTo>
                  <a:lnTo>
                    <a:pt x="4775" y="3915"/>
                  </a:lnTo>
                  <a:lnTo>
                    <a:pt x="4770" y="3903"/>
                  </a:lnTo>
                  <a:lnTo>
                    <a:pt x="4764" y="3891"/>
                  </a:lnTo>
                  <a:lnTo>
                    <a:pt x="4760" y="3879"/>
                  </a:lnTo>
                  <a:lnTo>
                    <a:pt x="4756" y="3866"/>
                  </a:lnTo>
                  <a:lnTo>
                    <a:pt x="4752" y="3853"/>
                  </a:lnTo>
                  <a:lnTo>
                    <a:pt x="4749" y="3840"/>
                  </a:lnTo>
                  <a:lnTo>
                    <a:pt x="4746" y="3828"/>
                  </a:lnTo>
                  <a:lnTo>
                    <a:pt x="4744" y="3815"/>
                  </a:lnTo>
                  <a:lnTo>
                    <a:pt x="4742" y="3802"/>
                  </a:lnTo>
                  <a:lnTo>
                    <a:pt x="4741" y="3789"/>
                  </a:lnTo>
                  <a:lnTo>
                    <a:pt x="4741" y="3776"/>
                  </a:lnTo>
                  <a:lnTo>
                    <a:pt x="4742" y="3764"/>
                  </a:lnTo>
                  <a:lnTo>
                    <a:pt x="4744" y="3751"/>
                  </a:lnTo>
                  <a:lnTo>
                    <a:pt x="4746" y="3738"/>
                  </a:lnTo>
                  <a:lnTo>
                    <a:pt x="4749" y="3726"/>
                  </a:lnTo>
                  <a:lnTo>
                    <a:pt x="4753" y="3713"/>
                  </a:lnTo>
                  <a:lnTo>
                    <a:pt x="4757" y="3700"/>
                  </a:lnTo>
                  <a:lnTo>
                    <a:pt x="4762" y="3688"/>
                  </a:lnTo>
                  <a:lnTo>
                    <a:pt x="4768" y="3676"/>
                  </a:lnTo>
                  <a:lnTo>
                    <a:pt x="4775" y="3664"/>
                  </a:lnTo>
                  <a:lnTo>
                    <a:pt x="4783" y="3653"/>
                  </a:lnTo>
                  <a:lnTo>
                    <a:pt x="4792" y="3640"/>
                  </a:lnTo>
                  <a:lnTo>
                    <a:pt x="4801" y="3629"/>
                  </a:lnTo>
                  <a:lnTo>
                    <a:pt x="4812" y="3619"/>
                  </a:lnTo>
                  <a:lnTo>
                    <a:pt x="4823" y="3607"/>
                  </a:lnTo>
                  <a:lnTo>
                    <a:pt x="4835" y="3597"/>
                  </a:lnTo>
                  <a:lnTo>
                    <a:pt x="4845" y="3590"/>
                  </a:lnTo>
                  <a:lnTo>
                    <a:pt x="4855" y="3583"/>
                  </a:lnTo>
                  <a:lnTo>
                    <a:pt x="4865" y="3576"/>
                  </a:lnTo>
                  <a:lnTo>
                    <a:pt x="4876" y="3571"/>
                  </a:lnTo>
                  <a:lnTo>
                    <a:pt x="4886" y="3566"/>
                  </a:lnTo>
                  <a:lnTo>
                    <a:pt x="4897" y="3561"/>
                  </a:lnTo>
                  <a:lnTo>
                    <a:pt x="4909" y="3557"/>
                  </a:lnTo>
                  <a:lnTo>
                    <a:pt x="4920" y="3554"/>
                  </a:lnTo>
                  <a:lnTo>
                    <a:pt x="4931" y="3551"/>
                  </a:lnTo>
                  <a:lnTo>
                    <a:pt x="4944" y="3548"/>
                  </a:lnTo>
                  <a:lnTo>
                    <a:pt x="4956" y="3545"/>
                  </a:lnTo>
                  <a:lnTo>
                    <a:pt x="4968" y="3544"/>
                  </a:lnTo>
                  <a:lnTo>
                    <a:pt x="4981" y="3544"/>
                  </a:lnTo>
                  <a:lnTo>
                    <a:pt x="4993" y="3544"/>
                  </a:lnTo>
                  <a:lnTo>
                    <a:pt x="5005" y="3544"/>
                  </a:lnTo>
                  <a:lnTo>
                    <a:pt x="5018" y="3545"/>
                  </a:lnTo>
                  <a:lnTo>
                    <a:pt x="5031" y="3548"/>
                  </a:lnTo>
                  <a:lnTo>
                    <a:pt x="5044" y="3551"/>
                  </a:lnTo>
                  <a:lnTo>
                    <a:pt x="5057" y="3554"/>
                  </a:lnTo>
                  <a:lnTo>
                    <a:pt x="5069" y="3558"/>
                  </a:lnTo>
                  <a:lnTo>
                    <a:pt x="5082" y="3562"/>
                  </a:lnTo>
                  <a:lnTo>
                    <a:pt x="5095" y="3568"/>
                  </a:lnTo>
                  <a:lnTo>
                    <a:pt x="5108" y="3573"/>
                  </a:lnTo>
                  <a:lnTo>
                    <a:pt x="5120" y="3581"/>
                  </a:lnTo>
                  <a:lnTo>
                    <a:pt x="5132" y="3588"/>
                  </a:lnTo>
                  <a:lnTo>
                    <a:pt x="5145" y="3596"/>
                  </a:lnTo>
                  <a:lnTo>
                    <a:pt x="5157" y="3605"/>
                  </a:lnTo>
                  <a:lnTo>
                    <a:pt x="5169" y="3616"/>
                  </a:lnTo>
                  <a:lnTo>
                    <a:pt x="5181" y="3626"/>
                  </a:lnTo>
                  <a:lnTo>
                    <a:pt x="5192" y="3637"/>
                  </a:lnTo>
                  <a:lnTo>
                    <a:pt x="5203" y="3650"/>
                  </a:lnTo>
                  <a:lnTo>
                    <a:pt x="5215" y="3663"/>
                  </a:lnTo>
                  <a:lnTo>
                    <a:pt x="5225" y="3676"/>
                  </a:lnTo>
                  <a:lnTo>
                    <a:pt x="5235" y="3690"/>
                  </a:lnTo>
                  <a:lnTo>
                    <a:pt x="5244" y="3704"/>
                  </a:lnTo>
                  <a:lnTo>
                    <a:pt x="5252" y="3718"/>
                  </a:lnTo>
                  <a:lnTo>
                    <a:pt x="5259" y="3732"/>
                  </a:lnTo>
                  <a:lnTo>
                    <a:pt x="5265" y="3746"/>
                  </a:lnTo>
                  <a:lnTo>
                    <a:pt x="5272" y="3760"/>
                  </a:lnTo>
                  <a:lnTo>
                    <a:pt x="5277" y="3773"/>
                  </a:lnTo>
                  <a:lnTo>
                    <a:pt x="5281" y="3787"/>
                  </a:lnTo>
                  <a:lnTo>
                    <a:pt x="5284" y="3801"/>
                  </a:lnTo>
                  <a:lnTo>
                    <a:pt x="5286" y="3815"/>
                  </a:lnTo>
                  <a:lnTo>
                    <a:pt x="5288" y="3828"/>
                  </a:lnTo>
                  <a:lnTo>
                    <a:pt x="5290" y="3841"/>
                  </a:lnTo>
                  <a:lnTo>
                    <a:pt x="5290" y="3855"/>
                  </a:lnTo>
                  <a:lnTo>
                    <a:pt x="5290" y="3868"/>
                  </a:lnTo>
                  <a:lnTo>
                    <a:pt x="5290" y="3881"/>
                  </a:lnTo>
                  <a:lnTo>
                    <a:pt x="5288" y="3894"/>
                  </a:lnTo>
                  <a:lnTo>
                    <a:pt x="5286" y="3906"/>
                  </a:lnTo>
                  <a:lnTo>
                    <a:pt x="5284" y="3919"/>
                  </a:lnTo>
                  <a:lnTo>
                    <a:pt x="5281" y="3931"/>
                  </a:lnTo>
                  <a:lnTo>
                    <a:pt x="5277" y="3942"/>
                  </a:lnTo>
                  <a:lnTo>
                    <a:pt x="5273" y="3955"/>
                  </a:lnTo>
                  <a:lnTo>
                    <a:pt x="5268" y="3966"/>
                  </a:lnTo>
                  <a:lnTo>
                    <a:pt x="5263" y="3977"/>
                  </a:lnTo>
                  <a:lnTo>
                    <a:pt x="5257" y="3988"/>
                  </a:lnTo>
                  <a:lnTo>
                    <a:pt x="5251" y="3998"/>
                  </a:lnTo>
                  <a:lnTo>
                    <a:pt x="5244" y="4007"/>
                  </a:lnTo>
                  <a:lnTo>
                    <a:pt x="5236" y="4017"/>
                  </a:lnTo>
                  <a:lnTo>
                    <a:pt x="5229" y="4026"/>
                  </a:lnTo>
                  <a:lnTo>
                    <a:pt x="5221" y="4034"/>
                  </a:lnTo>
                  <a:lnTo>
                    <a:pt x="5212" y="4043"/>
                  </a:lnTo>
                  <a:lnTo>
                    <a:pt x="5203" y="4051"/>
                  </a:lnTo>
                  <a:lnTo>
                    <a:pt x="5190" y="4061"/>
                  </a:lnTo>
                  <a:lnTo>
                    <a:pt x="5177" y="4069"/>
                  </a:lnTo>
                  <a:lnTo>
                    <a:pt x="5164" y="4078"/>
                  </a:lnTo>
                  <a:lnTo>
                    <a:pt x="5151" y="4085"/>
                  </a:lnTo>
                  <a:lnTo>
                    <a:pt x="5137" y="4091"/>
                  </a:lnTo>
                  <a:lnTo>
                    <a:pt x="5125" y="4096"/>
                  </a:lnTo>
                  <a:lnTo>
                    <a:pt x="5112" y="4100"/>
                  </a:lnTo>
                  <a:lnTo>
                    <a:pt x="5098" y="4103"/>
                  </a:lnTo>
                  <a:lnTo>
                    <a:pt x="5085" y="4106"/>
                  </a:lnTo>
                  <a:lnTo>
                    <a:pt x="5072" y="4107"/>
                  </a:lnTo>
                  <a:lnTo>
                    <a:pt x="5059" y="4109"/>
                  </a:lnTo>
                  <a:lnTo>
                    <a:pt x="5047" y="4109"/>
                  </a:lnTo>
                  <a:lnTo>
                    <a:pt x="5033" y="4109"/>
                  </a:lnTo>
                  <a:lnTo>
                    <a:pt x="5021" y="4107"/>
                  </a:lnTo>
                  <a:lnTo>
                    <a:pt x="5008" y="4105"/>
                  </a:lnTo>
                  <a:lnTo>
                    <a:pt x="4995" y="4102"/>
                  </a:lnTo>
                  <a:lnTo>
                    <a:pt x="4983" y="4099"/>
                  </a:lnTo>
                  <a:lnTo>
                    <a:pt x="4970" y="4095"/>
                  </a:lnTo>
                  <a:lnTo>
                    <a:pt x="4958" y="4090"/>
                  </a:lnTo>
                  <a:lnTo>
                    <a:pt x="4947" y="4085"/>
                  </a:lnTo>
                  <a:lnTo>
                    <a:pt x="4934" y="4080"/>
                  </a:lnTo>
                  <a:lnTo>
                    <a:pt x="4923" y="4072"/>
                  </a:lnTo>
                  <a:lnTo>
                    <a:pt x="4912" y="4066"/>
                  </a:lnTo>
                  <a:lnTo>
                    <a:pt x="4900" y="4058"/>
                  </a:lnTo>
                  <a:lnTo>
                    <a:pt x="4889" y="4051"/>
                  </a:lnTo>
                  <a:lnTo>
                    <a:pt x="4879" y="4043"/>
                  </a:lnTo>
                  <a:lnTo>
                    <a:pt x="4868" y="4033"/>
                  </a:lnTo>
                  <a:lnTo>
                    <a:pt x="4858" y="4024"/>
                  </a:lnTo>
                  <a:lnTo>
                    <a:pt x="4838" y="4004"/>
                  </a:lnTo>
                  <a:lnTo>
                    <a:pt x="4820" y="3983"/>
                  </a:lnTo>
                  <a:close/>
                  <a:moveTo>
                    <a:pt x="6057" y="3413"/>
                  </a:moveTo>
                  <a:lnTo>
                    <a:pt x="5975" y="3336"/>
                  </a:lnTo>
                  <a:lnTo>
                    <a:pt x="5886" y="3431"/>
                  </a:lnTo>
                  <a:lnTo>
                    <a:pt x="5078" y="2677"/>
                  </a:lnTo>
                  <a:lnTo>
                    <a:pt x="4888" y="2880"/>
                  </a:lnTo>
                  <a:lnTo>
                    <a:pt x="4970" y="2958"/>
                  </a:lnTo>
                  <a:lnTo>
                    <a:pt x="5061" y="2861"/>
                  </a:lnTo>
                  <a:lnTo>
                    <a:pt x="5787" y="3537"/>
                  </a:lnTo>
                  <a:lnTo>
                    <a:pt x="5694" y="3637"/>
                  </a:lnTo>
                  <a:lnTo>
                    <a:pt x="5777" y="3715"/>
                  </a:lnTo>
                  <a:lnTo>
                    <a:pt x="6057" y="3413"/>
                  </a:lnTo>
                  <a:close/>
                  <a:moveTo>
                    <a:pt x="6421" y="2997"/>
                  </a:moveTo>
                  <a:lnTo>
                    <a:pt x="6336" y="2923"/>
                  </a:lnTo>
                  <a:lnTo>
                    <a:pt x="6251" y="3021"/>
                  </a:lnTo>
                  <a:lnTo>
                    <a:pt x="5748" y="2583"/>
                  </a:lnTo>
                  <a:lnTo>
                    <a:pt x="5564" y="2794"/>
                  </a:lnTo>
                  <a:lnTo>
                    <a:pt x="5650" y="2868"/>
                  </a:lnTo>
                  <a:lnTo>
                    <a:pt x="5738" y="2767"/>
                  </a:lnTo>
                  <a:lnTo>
                    <a:pt x="6155" y="3130"/>
                  </a:lnTo>
                  <a:lnTo>
                    <a:pt x="6065" y="3235"/>
                  </a:lnTo>
                  <a:lnTo>
                    <a:pt x="6150" y="3308"/>
                  </a:lnTo>
                  <a:lnTo>
                    <a:pt x="6421" y="2997"/>
                  </a:lnTo>
                  <a:close/>
                  <a:moveTo>
                    <a:pt x="5466" y="2616"/>
                  </a:moveTo>
                  <a:lnTo>
                    <a:pt x="5602" y="2461"/>
                  </a:lnTo>
                  <a:lnTo>
                    <a:pt x="5484" y="2358"/>
                  </a:lnTo>
                  <a:lnTo>
                    <a:pt x="5349" y="2514"/>
                  </a:lnTo>
                  <a:lnTo>
                    <a:pt x="5466" y="2616"/>
                  </a:lnTo>
                  <a:close/>
                  <a:moveTo>
                    <a:pt x="6153" y="2174"/>
                  </a:moveTo>
                  <a:lnTo>
                    <a:pt x="6159" y="2164"/>
                  </a:lnTo>
                  <a:lnTo>
                    <a:pt x="6167" y="2154"/>
                  </a:lnTo>
                  <a:lnTo>
                    <a:pt x="6175" y="2146"/>
                  </a:lnTo>
                  <a:lnTo>
                    <a:pt x="6183" y="2137"/>
                  </a:lnTo>
                  <a:lnTo>
                    <a:pt x="6191" y="2129"/>
                  </a:lnTo>
                  <a:lnTo>
                    <a:pt x="6201" y="2121"/>
                  </a:lnTo>
                  <a:lnTo>
                    <a:pt x="6210" y="2114"/>
                  </a:lnTo>
                  <a:lnTo>
                    <a:pt x="6220" y="2107"/>
                  </a:lnTo>
                  <a:lnTo>
                    <a:pt x="6231" y="2101"/>
                  </a:lnTo>
                  <a:lnTo>
                    <a:pt x="6241" y="2094"/>
                  </a:lnTo>
                  <a:lnTo>
                    <a:pt x="6252" y="2089"/>
                  </a:lnTo>
                  <a:lnTo>
                    <a:pt x="6264" y="2084"/>
                  </a:lnTo>
                  <a:lnTo>
                    <a:pt x="6275" y="2080"/>
                  </a:lnTo>
                  <a:lnTo>
                    <a:pt x="6286" y="2076"/>
                  </a:lnTo>
                  <a:lnTo>
                    <a:pt x="6299" y="2073"/>
                  </a:lnTo>
                  <a:lnTo>
                    <a:pt x="6312" y="2070"/>
                  </a:lnTo>
                  <a:lnTo>
                    <a:pt x="6324" y="2069"/>
                  </a:lnTo>
                  <a:lnTo>
                    <a:pt x="6337" y="2067"/>
                  </a:lnTo>
                  <a:lnTo>
                    <a:pt x="6350" y="2066"/>
                  </a:lnTo>
                  <a:lnTo>
                    <a:pt x="6364" y="2066"/>
                  </a:lnTo>
                  <a:lnTo>
                    <a:pt x="6377" y="2067"/>
                  </a:lnTo>
                  <a:lnTo>
                    <a:pt x="6391" y="2068"/>
                  </a:lnTo>
                  <a:lnTo>
                    <a:pt x="6405" y="2070"/>
                  </a:lnTo>
                  <a:lnTo>
                    <a:pt x="6419" y="2073"/>
                  </a:lnTo>
                  <a:lnTo>
                    <a:pt x="6434" y="2076"/>
                  </a:lnTo>
                  <a:lnTo>
                    <a:pt x="6448" y="2080"/>
                  </a:lnTo>
                  <a:lnTo>
                    <a:pt x="6463" y="2085"/>
                  </a:lnTo>
                  <a:lnTo>
                    <a:pt x="6477" y="2090"/>
                  </a:lnTo>
                  <a:lnTo>
                    <a:pt x="6492" y="2098"/>
                  </a:lnTo>
                  <a:lnTo>
                    <a:pt x="6506" y="2105"/>
                  </a:lnTo>
                  <a:lnTo>
                    <a:pt x="6520" y="2113"/>
                  </a:lnTo>
                  <a:lnTo>
                    <a:pt x="6535" y="2122"/>
                  </a:lnTo>
                  <a:lnTo>
                    <a:pt x="6549" y="2132"/>
                  </a:lnTo>
                  <a:lnTo>
                    <a:pt x="6563" y="2142"/>
                  </a:lnTo>
                  <a:lnTo>
                    <a:pt x="6575" y="2152"/>
                  </a:lnTo>
                  <a:lnTo>
                    <a:pt x="6587" y="2163"/>
                  </a:lnTo>
                  <a:lnTo>
                    <a:pt x="6599" y="2174"/>
                  </a:lnTo>
                  <a:lnTo>
                    <a:pt x="6609" y="2184"/>
                  </a:lnTo>
                  <a:lnTo>
                    <a:pt x="6618" y="2196"/>
                  </a:lnTo>
                  <a:lnTo>
                    <a:pt x="6628" y="2208"/>
                  </a:lnTo>
                  <a:lnTo>
                    <a:pt x="6636" y="2219"/>
                  </a:lnTo>
                  <a:lnTo>
                    <a:pt x="6643" y="2232"/>
                  </a:lnTo>
                  <a:lnTo>
                    <a:pt x="6649" y="2243"/>
                  </a:lnTo>
                  <a:lnTo>
                    <a:pt x="6655" y="2255"/>
                  </a:lnTo>
                  <a:lnTo>
                    <a:pt x="6661" y="2268"/>
                  </a:lnTo>
                  <a:lnTo>
                    <a:pt x="6666" y="2280"/>
                  </a:lnTo>
                  <a:lnTo>
                    <a:pt x="6670" y="2292"/>
                  </a:lnTo>
                  <a:lnTo>
                    <a:pt x="6673" y="2305"/>
                  </a:lnTo>
                  <a:lnTo>
                    <a:pt x="6676" y="2317"/>
                  </a:lnTo>
                  <a:lnTo>
                    <a:pt x="6678" y="2330"/>
                  </a:lnTo>
                  <a:lnTo>
                    <a:pt x="6679" y="2343"/>
                  </a:lnTo>
                  <a:lnTo>
                    <a:pt x="6680" y="2355"/>
                  </a:lnTo>
                  <a:lnTo>
                    <a:pt x="6680" y="2367"/>
                  </a:lnTo>
                  <a:lnTo>
                    <a:pt x="6680" y="2379"/>
                  </a:lnTo>
                  <a:lnTo>
                    <a:pt x="6679" y="2391"/>
                  </a:lnTo>
                  <a:lnTo>
                    <a:pt x="6677" y="2404"/>
                  </a:lnTo>
                  <a:lnTo>
                    <a:pt x="6675" y="2415"/>
                  </a:lnTo>
                  <a:lnTo>
                    <a:pt x="6672" y="2428"/>
                  </a:lnTo>
                  <a:lnTo>
                    <a:pt x="6669" y="2439"/>
                  </a:lnTo>
                  <a:lnTo>
                    <a:pt x="6665" y="2449"/>
                  </a:lnTo>
                  <a:lnTo>
                    <a:pt x="6660" y="2461"/>
                  </a:lnTo>
                  <a:lnTo>
                    <a:pt x="6654" y="2471"/>
                  </a:lnTo>
                  <a:lnTo>
                    <a:pt x="6649" y="2482"/>
                  </a:lnTo>
                  <a:lnTo>
                    <a:pt x="6643" y="2492"/>
                  </a:lnTo>
                  <a:lnTo>
                    <a:pt x="6634" y="2505"/>
                  </a:lnTo>
                  <a:lnTo>
                    <a:pt x="6625" y="2518"/>
                  </a:lnTo>
                  <a:lnTo>
                    <a:pt x="6614" y="2530"/>
                  </a:lnTo>
                  <a:lnTo>
                    <a:pt x="6604" y="2540"/>
                  </a:lnTo>
                  <a:lnTo>
                    <a:pt x="6594" y="2550"/>
                  </a:lnTo>
                  <a:lnTo>
                    <a:pt x="6582" y="2559"/>
                  </a:lnTo>
                  <a:lnTo>
                    <a:pt x="6571" y="2567"/>
                  </a:lnTo>
                  <a:lnTo>
                    <a:pt x="6560" y="2574"/>
                  </a:lnTo>
                  <a:lnTo>
                    <a:pt x="6548" y="2581"/>
                  </a:lnTo>
                  <a:lnTo>
                    <a:pt x="6536" y="2586"/>
                  </a:lnTo>
                  <a:lnTo>
                    <a:pt x="6523" y="2592"/>
                  </a:lnTo>
                  <a:lnTo>
                    <a:pt x="6512" y="2596"/>
                  </a:lnTo>
                  <a:lnTo>
                    <a:pt x="6499" y="2599"/>
                  </a:lnTo>
                  <a:lnTo>
                    <a:pt x="6486" y="2602"/>
                  </a:lnTo>
                  <a:lnTo>
                    <a:pt x="6474" y="2604"/>
                  </a:lnTo>
                  <a:lnTo>
                    <a:pt x="6462" y="2605"/>
                  </a:lnTo>
                  <a:lnTo>
                    <a:pt x="6448" y="2606"/>
                  </a:lnTo>
                  <a:lnTo>
                    <a:pt x="6435" y="2606"/>
                  </a:lnTo>
                  <a:lnTo>
                    <a:pt x="6422" y="2605"/>
                  </a:lnTo>
                  <a:lnTo>
                    <a:pt x="6409" y="2604"/>
                  </a:lnTo>
                  <a:lnTo>
                    <a:pt x="6397" y="2602"/>
                  </a:lnTo>
                  <a:lnTo>
                    <a:pt x="6383" y="2600"/>
                  </a:lnTo>
                  <a:lnTo>
                    <a:pt x="6371" y="2597"/>
                  </a:lnTo>
                  <a:lnTo>
                    <a:pt x="6357" y="2593"/>
                  </a:lnTo>
                  <a:lnTo>
                    <a:pt x="6345" y="2588"/>
                  </a:lnTo>
                  <a:lnTo>
                    <a:pt x="6332" y="2584"/>
                  </a:lnTo>
                  <a:lnTo>
                    <a:pt x="6319" y="2579"/>
                  </a:lnTo>
                  <a:lnTo>
                    <a:pt x="6307" y="2573"/>
                  </a:lnTo>
                  <a:lnTo>
                    <a:pt x="6283" y="2561"/>
                  </a:lnTo>
                  <a:lnTo>
                    <a:pt x="6259" y="2546"/>
                  </a:lnTo>
                  <a:lnTo>
                    <a:pt x="6237" y="2531"/>
                  </a:lnTo>
                  <a:lnTo>
                    <a:pt x="6215" y="2514"/>
                  </a:lnTo>
                  <a:lnTo>
                    <a:pt x="6205" y="2505"/>
                  </a:lnTo>
                  <a:lnTo>
                    <a:pt x="6196" y="2496"/>
                  </a:lnTo>
                  <a:lnTo>
                    <a:pt x="6186" y="2485"/>
                  </a:lnTo>
                  <a:lnTo>
                    <a:pt x="6177" y="2475"/>
                  </a:lnTo>
                  <a:lnTo>
                    <a:pt x="6169" y="2466"/>
                  </a:lnTo>
                  <a:lnTo>
                    <a:pt x="6160" y="2454"/>
                  </a:lnTo>
                  <a:lnTo>
                    <a:pt x="6153" y="2444"/>
                  </a:lnTo>
                  <a:lnTo>
                    <a:pt x="6146" y="2433"/>
                  </a:lnTo>
                  <a:lnTo>
                    <a:pt x="6140" y="2421"/>
                  </a:lnTo>
                  <a:lnTo>
                    <a:pt x="6134" y="2410"/>
                  </a:lnTo>
                  <a:lnTo>
                    <a:pt x="6129" y="2398"/>
                  </a:lnTo>
                  <a:lnTo>
                    <a:pt x="6123" y="2386"/>
                  </a:lnTo>
                  <a:lnTo>
                    <a:pt x="6120" y="2374"/>
                  </a:lnTo>
                  <a:lnTo>
                    <a:pt x="6116" y="2362"/>
                  </a:lnTo>
                  <a:lnTo>
                    <a:pt x="6114" y="2349"/>
                  </a:lnTo>
                  <a:lnTo>
                    <a:pt x="6112" y="2336"/>
                  </a:lnTo>
                  <a:lnTo>
                    <a:pt x="6111" y="2323"/>
                  </a:lnTo>
                  <a:lnTo>
                    <a:pt x="6110" y="2310"/>
                  </a:lnTo>
                  <a:lnTo>
                    <a:pt x="6111" y="2297"/>
                  </a:lnTo>
                  <a:lnTo>
                    <a:pt x="6112" y="2283"/>
                  </a:lnTo>
                  <a:lnTo>
                    <a:pt x="6114" y="2270"/>
                  </a:lnTo>
                  <a:lnTo>
                    <a:pt x="6116" y="2256"/>
                  </a:lnTo>
                  <a:lnTo>
                    <a:pt x="6120" y="2243"/>
                  </a:lnTo>
                  <a:lnTo>
                    <a:pt x="6125" y="2230"/>
                  </a:lnTo>
                  <a:lnTo>
                    <a:pt x="6131" y="2215"/>
                  </a:lnTo>
                  <a:lnTo>
                    <a:pt x="6137" y="2202"/>
                  </a:lnTo>
                  <a:lnTo>
                    <a:pt x="6145" y="2187"/>
                  </a:lnTo>
                  <a:lnTo>
                    <a:pt x="6153" y="2174"/>
                  </a:lnTo>
                  <a:close/>
                  <a:moveTo>
                    <a:pt x="6865" y="2330"/>
                  </a:moveTo>
                  <a:lnTo>
                    <a:pt x="7007" y="2111"/>
                  </a:lnTo>
                  <a:lnTo>
                    <a:pt x="6912" y="2049"/>
                  </a:lnTo>
                  <a:lnTo>
                    <a:pt x="6846" y="2151"/>
                  </a:lnTo>
                  <a:lnTo>
                    <a:pt x="5919" y="1549"/>
                  </a:lnTo>
                  <a:lnTo>
                    <a:pt x="5759" y="1795"/>
                  </a:lnTo>
                  <a:lnTo>
                    <a:pt x="5854" y="1856"/>
                  </a:lnTo>
                  <a:lnTo>
                    <a:pt x="5935" y="1733"/>
                  </a:lnTo>
                  <a:lnTo>
                    <a:pt x="6307" y="1974"/>
                  </a:lnTo>
                  <a:lnTo>
                    <a:pt x="6306" y="1975"/>
                  </a:lnTo>
                  <a:lnTo>
                    <a:pt x="6288" y="1976"/>
                  </a:lnTo>
                  <a:lnTo>
                    <a:pt x="6271" y="1979"/>
                  </a:lnTo>
                  <a:lnTo>
                    <a:pt x="6252" y="1982"/>
                  </a:lnTo>
                  <a:lnTo>
                    <a:pt x="6235" y="1987"/>
                  </a:lnTo>
                  <a:lnTo>
                    <a:pt x="6216" y="1993"/>
                  </a:lnTo>
                  <a:lnTo>
                    <a:pt x="6199" y="2001"/>
                  </a:lnTo>
                  <a:lnTo>
                    <a:pt x="6180" y="2009"/>
                  </a:lnTo>
                  <a:lnTo>
                    <a:pt x="6164" y="2018"/>
                  </a:lnTo>
                  <a:lnTo>
                    <a:pt x="6146" y="2028"/>
                  </a:lnTo>
                  <a:lnTo>
                    <a:pt x="6131" y="2040"/>
                  </a:lnTo>
                  <a:lnTo>
                    <a:pt x="6114" y="2051"/>
                  </a:lnTo>
                  <a:lnTo>
                    <a:pt x="6100" y="2064"/>
                  </a:lnTo>
                  <a:lnTo>
                    <a:pt x="6086" y="2077"/>
                  </a:lnTo>
                  <a:lnTo>
                    <a:pt x="6073" y="2091"/>
                  </a:lnTo>
                  <a:lnTo>
                    <a:pt x="6061" y="2106"/>
                  </a:lnTo>
                  <a:lnTo>
                    <a:pt x="6050" y="2121"/>
                  </a:lnTo>
                  <a:lnTo>
                    <a:pt x="6039" y="2140"/>
                  </a:lnTo>
                  <a:lnTo>
                    <a:pt x="6028" y="2159"/>
                  </a:lnTo>
                  <a:lnTo>
                    <a:pt x="6019" y="2179"/>
                  </a:lnTo>
                  <a:lnTo>
                    <a:pt x="6011" y="2198"/>
                  </a:lnTo>
                  <a:lnTo>
                    <a:pt x="6004" y="2217"/>
                  </a:lnTo>
                  <a:lnTo>
                    <a:pt x="5998" y="2237"/>
                  </a:lnTo>
                  <a:lnTo>
                    <a:pt x="5992" y="2255"/>
                  </a:lnTo>
                  <a:lnTo>
                    <a:pt x="5988" y="2275"/>
                  </a:lnTo>
                  <a:lnTo>
                    <a:pt x="5985" y="2294"/>
                  </a:lnTo>
                  <a:lnTo>
                    <a:pt x="5984" y="2313"/>
                  </a:lnTo>
                  <a:lnTo>
                    <a:pt x="5983" y="2332"/>
                  </a:lnTo>
                  <a:lnTo>
                    <a:pt x="5983" y="2350"/>
                  </a:lnTo>
                  <a:lnTo>
                    <a:pt x="5984" y="2370"/>
                  </a:lnTo>
                  <a:lnTo>
                    <a:pt x="5987" y="2387"/>
                  </a:lnTo>
                  <a:lnTo>
                    <a:pt x="5990" y="2406"/>
                  </a:lnTo>
                  <a:lnTo>
                    <a:pt x="5994" y="2424"/>
                  </a:lnTo>
                  <a:lnTo>
                    <a:pt x="6000" y="2442"/>
                  </a:lnTo>
                  <a:lnTo>
                    <a:pt x="6006" y="2460"/>
                  </a:lnTo>
                  <a:lnTo>
                    <a:pt x="6013" y="2477"/>
                  </a:lnTo>
                  <a:lnTo>
                    <a:pt x="6020" y="2495"/>
                  </a:lnTo>
                  <a:lnTo>
                    <a:pt x="6030" y="2511"/>
                  </a:lnTo>
                  <a:lnTo>
                    <a:pt x="6039" y="2528"/>
                  </a:lnTo>
                  <a:lnTo>
                    <a:pt x="6049" y="2543"/>
                  </a:lnTo>
                  <a:lnTo>
                    <a:pt x="6060" y="2559"/>
                  </a:lnTo>
                  <a:lnTo>
                    <a:pt x="6073" y="2574"/>
                  </a:lnTo>
                  <a:lnTo>
                    <a:pt x="6086" y="2589"/>
                  </a:lnTo>
                  <a:lnTo>
                    <a:pt x="6100" y="2604"/>
                  </a:lnTo>
                  <a:lnTo>
                    <a:pt x="6114" y="2617"/>
                  </a:lnTo>
                  <a:lnTo>
                    <a:pt x="6130" y="2631"/>
                  </a:lnTo>
                  <a:lnTo>
                    <a:pt x="6146" y="2644"/>
                  </a:lnTo>
                  <a:lnTo>
                    <a:pt x="6163" y="2657"/>
                  </a:lnTo>
                  <a:lnTo>
                    <a:pt x="6180" y="2668"/>
                  </a:lnTo>
                  <a:lnTo>
                    <a:pt x="6199" y="2679"/>
                  </a:lnTo>
                  <a:lnTo>
                    <a:pt x="6216" y="2690"/>
                  </a:lnTo>
                  <a:lnTo>
                    <a:pt x="6235" y="2700"/>
                  </a:lnTo>
                  <a:lnTo>
                    <a:pt x="6253" y="2708"/>
                  </a:lnTo>
                  <a:lnTo>
                    <a:pt x="6272" y="2715"/>
                  </a:lnTo>
                  <a:lnTo>
                    <a:pt x="6290" y="2723"/>
                  </a:lnTo>
                  <a:lnTo>
                    <a:pt x="6310" y="2728"/>
                  </a:lnTo>
                  <a:lnTo>
                    <a:pt x="6329" y="2733"/>
                  </a:lnTo>
                  <a:lnTo>
                    <a:pt x="6347" y="2737"/>
                  </a:lnTo>
                  <a:lnTo>
                    <a:pt x="6367" y="2740"/>
                  </a:lnTo>
                  <a:lnTo>
                    <a:pt x="6385" y="2742"/>
                  </a:lnTo>
                  <a:lnTo>
                    <a:pt x="6405" y="2743"/>
                  </a:lnTo>
                  <a:lnTo>
                    <a:pt x="6423" y="2744"/>
                  </a:lnTo>
                  <a:lnTo>
                    <a:pt x="6442" y="2743"/>
                  </a:lnTo>
                  <a:lnTo>
                    <a:pt x="6461" y="2741"/>
                  </a:lnTo>
                  <a:lnTo>
                    <a:pt x="6479" y="2739"/>
                  </a:lnTo>
                  <a:lnTo>
                    <a:pt x="6498" y="2735"/>
                  </a:lnTo>
                  <a:lnTo>
                    <a:pt x="6515" y="2731"/>
                  </a:lnTo>
                  <a:lnTo>
                    <a:pt x="6533" y="2726"/>
                  </a:lnTo>
                  <a:lnTo>
                    <a:pt x="6550" y="2719"/>
                  </a:lnTo>
                  <a:lnTo>
                    <a:pt x="6568" y="2712"/>
                  </a:lnTo>
                  <a:lnTo>
                    <a:pt x="6585" y="2703"/>
                  </a:lnTo>
                  <a:lnTo>
                    <a:pt x="6602" y="2694"/>
                  </a:lnTo>
                  <a:lnTo>
                    <a:pt x="6618" y="2683"/>
                  </a:lnTo>
                  <a:lnTo>
                    <a:pt x="6634" y="2672"/>
                  </a:lnTo>
                  <a:lnTo>
                    <a:pt x="6649" y="2660"/>
                  </a:lnTo>
                  <a:lnTo>
                    <a:pt x="6665" y="2646"/>
                  </a:lnTo>
                  <a:lnTo>
                    <a:pt x="6679" y="2632"/>
                  </a:lnTo>
                  <a:lnTo>
                    <a:pt x="6694" y="2617"/>
                  </a:lnTo>
                  <a:lnTo>
                    <a:pt x="6707" y="2601"/>
                  </a:lnTo>
                  <a:lnTo>
                    <a:pt x="6720" y="2583"/>
                  </a:lnTo>
                  <a:lnTo>
                    <a:pt x="6733" y="2565"/>
                  </a:lnTo>
                  <a:lnTo>
                    <a:pt x="6742" y="2548"/>
                  </a:lnTo>
                  <a:lnTo>
                    <a:pt x="6751" y="2532"/>
                  </a:lnTo>
                  <a:lnTo>
                    <a:pt x="6759" y="2514"/>
                  </a:lnTo>
                  <a:lnTo>
                    <a:pt x="6765" y="2496"/>
                  </a:lnTo>
                  <a:lnTo>
                    <a:pt x="6771" y="2477"/>
                  </a:lnTo>
                  <a:lnTo>
                    <a:pt x="6775" y="2459"/>
                  </a:lnTo>
                  <a:lnTo>
                    <a:pt x="6779" y="2439"/>
                  </a:lnTo>
                  <a:lnTo>
                    <a:pt x="6781" y="2419"/>
                  </a:lnTo>
                  <a:lnTo>
                    <a:pt x="6783" y="2400"/>
                  </a:lnTo>
                  <a:lnTo>
                    <a:pt x="6783" y="2380"/>
                  </a:lnTo>
                  <a:lnTo>
                    <a:pt x="6783" y="2361"/>
                  </a:lnTo>
                  <a:lnTo>
                    <a:pt x="6781" y="2341"/>
                  </a:lnTo>
                  <a:lnTo>
                    <a:pt x="6778" y="2322"/>
                  </a:lnTo>
                  <a:lnTo>
                    <a:pt x="6775" y="2304"/>
                  </a:lnTo>
                  <a:lnTo>
                    <a:pt x="6770" y="2285"/>
                  </a:lnTo>
                  <a:lnTo>
                    <a:pt x="6764" y="2269"/>
                  </a:lnTo>
                  <a:lnTo>
                    <a:pt x="6766" y="2266"/>
                  </a:lnTo>
                  <a:lnTo>
                    <a:pt x="6865" y="2330"/>
                  </a:lnTo>
                  <a:close/>
                  <a:moveTo>
                    <a:pt x="6751" y="1029"/>
                  </a:moveTo>
                  <a:lnTo>
                    <a:pt x="6805" y="909"/>
                  </a:lnTo>
                  <a:lnTo>
                    <a:pt x="6701" y="863"/>
                  </a:lnTo>
                  <a:lnTo>
                    <a:pt x="6596" y="1100"/>
                  </a:lnTo>
                  <a:lnTo>
                    <a:pt x="6704" y="1149"/>
                  </a:lnTo>
                  <a:lnTo>
                    <a:pt x="6702" y="1153"/>
                  </a:lnTo>
                  <a:lnTo>
                    <a:pt x="6684" y="1157"/>
                  </a:lnTo>
                  <a:lnTo>
                    <a:pt x="6667" y="1162"/>
                  </a:lnTo>
                  <a:lnTo>
                    <a:pt x="6649" y="1169"/>
                  </a:lnTo>
                  <a:lnTo>
                    <a:pt x="6632" y="1177"/>
                  </a:lnTo>
                  <a:lnTo>
                    <a:pt x="6614" y="1186"/>
                  </a:lnTo>
                  <a:lnTo>
                    <a:pt x="6598" y="1196"/>
                  </a:lnTo>
                  <a:lnTo>
                    <a:pt x="6582" y="1208"/>
                  </a:lnTo>
                  <a:lnTo>
                    <a:pt x="6566" y="1219"/>
                  </a:lnTo>
                  <a:lnTo>
                    <a:pt x="6551" y="1232"/>
                  </a:lnTo>
                  <a:lnTo>
                    <a:pt x="6537" y="1246"/>
                  </a:lnTo>
                  <a:lnTo>
                    <a:pt x="6523" y="1260"/>
                  </a:lnTo>
                  <a:lnTo>
                    <a:pt x="6510" y="1275"/>
                  </a:lnTo>
                  <a:lnTo>
                    <a:pt x="6499" y="1291"/>
                  </a:lnTo>
                  <a:lnTo>
                    <a:pt x="6488" y="1307"/>
                  </a:lnTo>
                  <a:lnTo>
                    <a:pt x="6478" y="1323"/>
                  </a:lnTo>
                  <a:lnTo>
                    <a:pt x="6470" y="1341"/>
                  </a:lnTo>
                  <a:lnTo>
                    <a:pt x="6462" y="1361"/>
                  </a:lnTo>
                  <a:lnTo>
                    <a:pt x="6454" y="1382"/>
                  </a:lnTo>
                  <a:lnTo>
                    <a:pt x="6448" y="1401"/>
                  </a:lnTo>
                  <a:lnTo>
                    <a:pt x="6443" y="1422"/>
                  </a:lnTo>
                  <a:lnTo>
                    <a:pt x="6439" y="1442"/>
                  </a:lnTo>
                  <a:lnTo>
                    <a:pt x="6436" y="1462"/>
                  </a:lnTo>
                  <a:lnTo>
                    <a:pt x="6434" y="1482"/>
                  </a:lnTo>
                  <a:lnTo>
                    <a:pt x="6433" y="1502"/>
                  </a:lnTo>
                  <a:lnTo>
                    <a:pt x="6433" y="1520"/>
                  </a:lnTo>
                  <a:lnTo>
                    <a:pt x="6434" y="1540"/>
                  </a:lnTo>
                  <a:lnTo>
                    <a:pt x="6437" y="1558"/>
                  </a:lnTo>
                  <a:lnTo>
                    <a:pt x="6440" y="1577"/>
                  </a:lnTo>
                  <a:lnTo>
                    <a:pt x="6444" y="1594"/>
                  </a:lnTo>
                  <a:lnTo>
                    <a:pt x="6449" y="1613"/>
                  </a:lnTo>
                  <a:lnTo>
                    <a:pt x="6454" y="1630"/>
                  </a:lnTo>
                  <a:lnTo>
                    <a:pt x="6462" y="1647"/>
                  </a:lnTo>
                  <a:lnTo>
                    <a:pt x="6470" y="1663"/>
                  </a:lnTo>
                  <a:lnTo>
                    <a:pt x="6478" y="1680"/>
                  </a:lnTo>
                  <a:lnTo>
                    <a:pt x="6487" y="1696"/>
                  </a:lnTo>
                  <a:lnTo>
                    <a:pt x="6499" y="1712"/>
                  </a:lnTo>
                  <a:lnTo>
                    <a:pt x="6510" y="1727"/>
                  </a:lnTo>
                  <a:lnTo>
                    <a:pt x="6521" y="1742"/>
                  </a:lnTo>
                  <a:lnTo>
                    <a:pt x="6535" y="1755"/>
                  </a:lnTo>
                  <a:lnTo>
                    <a:pt x="6548" y="1770"/>
                  </a:lnTo>
                  <a:lnTo>
                    <a:pt x="6563" y="1782"/>
                  </a:lnTo>
                  <a:lnTo>
                    <a:pt x="6578" y="1795"/>
                  </a:lnTo>
                  <a:lnTo>
                    <a:pt x="6594" y="1807"/>
                  </a:lnTo>
                  <a:lnTo>
                    <a:pt x="6610" y="1818"/>
                  </a:lnTo>
                  <a:lnTo>
                    <a:pt x="6628" y="1829"/>
                  </a:lnTo>
                  <a:lnTo>
                    <a:pt x="6645" y="1840"/>
                  </a:lnTo>
                  <a:lnTo>
                    <a:pt x="6664" y="1849"/>
                  </a:lnTo>
                  <a:lnTo>
                    <a:pt x="6683" y="1858"/>
                  </a:lnTo>
                  <a:lnTo>
                    <a:pt x="6703" y="1867"/>
                  </a:lnTo>
                  <a:lnTo>
                    <a:pt x="6723" y="1874"/>
                  </a:lnTo>
                  <a:lnTo>
                    <a:pt x="6742" y="1880"/>
                  </a:lnTo>
                  <a:lnTo>
                    <a:pt x="6762" y="1886"/>
                  </a:lnTo>
                  <a:lnTo>
                    <a:pt x="6781" y="1890"/>
                  </a:lnTo>
                  <a:lnTo>
                    <a:pt x="6801" y="1894"/>
                  </a:lnTo>
                  <a:lnTo>
                    <a:pt x="6820" y="1898"/>
                  </a:lnTo>
                  <a:lnTo>
                    <a:pt x="6840" y="1899"/>
                  </a:lnTo>
                  <a:lnTo>
                    <a:pt x="6860" y="1901"/>
                  </a:lnTo>
                  <a:lnTo>
                    <a:pt x="6878" y="1901"/>
                  </a:lnTo>
                  <a:lnTo>
                    <a:pt x="6898" y="1900"/>
                  </a:lnTo>
                  <a:lnTo>
                    <a:pt x="6916" y="1898"/>
                  </a:lnTo>
                  <a:lnTo>
                    <a:pt x="6935" y="1895"/>
                  </a:lnTo>
                  <a:lnTo>
                    <a:pt x="6954" y="1892"/>
                  </a:lnTo>
                  <a:lnTo>
                    <a:pt x="6972" y="1887"/>
                  </a:lnTo>
                  <a:lnTo>
                    <a:pt x="6990" y="1882"/>
                  </a:lnTo>
                  <a:lnTo>
                    <a:pt x="7007" y="1876"/>
                  </a:lnTo>
                  <a:lnTo>
                    <a:pt x="7025" y="1869"/>
                  </a:lnTo>
                  <a:lnTo>
                    <a:pt x="7041" y="1860"/>
                  </a:lnTo>
                  <a:lnTo>
                    <a:pt x="7058" y="1852"/>
                  </a:lnTo>
                  <a:lnTo>
                    <a:pt x="7073" y="1842"/>
                  </a:lnTo>
                  <a:lnTo>
                    <a:pt x="7089" y="1832"/>
                  </a:lnTo>
                  <a:lnTo>
                    <a:pt x="7104" y="1819"/>
                  </a:lnTo>
                  <a:lnTo>
                    <a:pt x="7119" y="1807"/>
                  </a:lnTo>
                  <a:lnTo>
                    <a:pt x="7133" y="1793"/>
                  </a:lnTo>
                  <a:lnTo>
                    <a:pt x="7146" y="1779"/>
                  </a:lnTo>
                  <a:lnTo>
                    <a:pt x="7159" y="1763"/>
                  </a:lnTo>
                  <a:lnTo>
                    <a:pt x="7171" y="1746"/>
                  </a:lnTo>
                  <a:lnTo>
                    <a:pt x="7182" y="1729"/>
                  </a:lnTo>
                  <a:lnTo>
                    <a:pt x="7194" y="1711"/>
                  </a:lnTo>
                  <a:lnTo>
                    <a:pt x="7204" y="1691"/>
                  </a:lnTo>
                  <a:lnTo>
                    <a:pt x="7213" y="1672"/>
                  </a:lnTo>
                  <a:lnTo>
                    <a:pt x="7221" y="1654"/>
                  </a:lnTo>
                  <a:lnTo>
                    <a:pt x="7227" y="1636"/>
                  </a:lnTo>
                  <a:lnTo>
                    <a:pt x="7232" y="1617"/>
                  </a:lnTo>
                  <a:lnTo>
                    <a:pt x="7235" y="1598"/>
                  </a:lnTo>
                  <a:lnTo>
                    <a:pt x="7238" y="1579"/>
                  </a:lnTo>
                  <a:lnTo>
                    <a:pt x="7240" y="1559"/>
                  </a:lnTo>
                  <a:lnTo>
                    <a:pt x="7240" y="1539"/>
                  </a:lnTo>
                  <a:lnTo>
                    <a:pt x="7240" y="1519"/>
                  </a:lnTo>
                  <a:lnTo>
                    <a:pt x="7238" y="1499"/>
                  </a:lnTo>
                  <a:lnTo>
                    <a:pt x="7236" y="1480"/>
                  </a:lnTo>
                  <a:lnTo>
                    <a:pt x="7232" y="1461"/>
                  </a:lnTo>
                  <a:lnTo>
                    <a:pt x="7228" y="1443"/>
                  </a:lnTo>
                  <a:lnTo>
                    <a:pt x="7222" y="1424"/>
                  </a:lnTo>
                  <a:lnTo>
                    <a:pt x="7214" y="1407"/>
                  </a:lnTo>
                  <a:lnTo>
                    <a:pt x="7207" y="1390"/>
                  </a:lnTo>
                  <a:lnTo>
                    <a:pt x="7198" y="1374"/>
                  </a:lnTo>
                  <a:lnTo>
                    <a:pt x="7200" y="1370"/>
                  </a:lnTo>
                  <a:lnTo>
                    <a:pt x="7308" y="1418"/>
                  </a:lnTo>
                  <a:lnTo>
                    <a:pt x="7413" y="1180"/>
                  </a:lnTo>
                  <a:lnTo>
                    <a:pt x="7310" y="1134"/>
                  </a:lnTo>
                  <a:lnTo>
                    <a:pt x="7257" y="1254"/>
                  </a:lnTo>
                  <a:lnTo>
                    <a:pt x="6751" y="1029"/>
                  </a:lnTo>
                  <a:close/>
                  <a:moveTo>
                    <a:pt x="6742" y="1725"/>
                  </a:moveTo>
                  <a:lnTo>
                    <a:pt x="6717" y="1714"/>
                  </a:lnTo>
                  <a:lnTo>
                    <a:pt x="6694" y="1701"/>
                  </a:lnTo>
                  <a:lnTo>
                    <a:pt x="6682" y="1693"/>
                  </a:lnTo>
                  <a:lnTo>
                    <a:pt x="6672" y="1685"/>
                  </a:lnTo>
                  <a:lnTo>
                    <a:pt x="6661" y="1677"/>
                  </a:lnTo>
                  <a:lnTo>
                    <a:pt x="6650" y="1669"/>
                  </a:lnTo>
                  <a:lnTo>
                    <a:pt x="6641" y="1659"/>
                  </a:lnTo>
                  <a:lnTo>
                    <a:pt x="6632" y="1651"/>
                  </a:lnTo>
                  <a:lnTo>
                    <a:pt x="6622" y="1641"/>
                  </a:lnTo>
                  <a:lnTo>
                    <a:pt x="6613" y="1631"/>
                  </a:lnTo>
                  <a:lnTo>
                    <a:pt x="6606" y="1621"/>
                  </a:lnTo>
                  <a:lnTo>
                    <a:pt x="6598" y="1611"/>
                  </a:lnTo>
                  <a:lnTo>
                    <a:pt x="6591" y="1599"/>
                  </a:lnTo>
                  <a:lnTo>
                    <a:pt x="6584" y="1588"/>
                  </a:lnTo>
                  <a:lnTo>
                    <a:pt x="6579" y="1577"/>
                  </a:lnTo>
                  <a:lnTo>
                    <a:pt x="6573" y="1565"/>
                  </a:lnTo>
                  <a:lnTo>
                    <a:pt x="6569" y="1554"/>
                  </a:lnTo>
                  <a:lnTo>
                    <a:pt x="6565" y="1542"/>
                  </a:lnTo>
                  <a:lnTo>
                    <a:pt x="6562" y="1528"/>
                  </a:lnTo>
                  <a:lnTo>
                    <a:pt x="6560" y="1516"/>
                  </a:lnTo>
                  <a:lnTo>
                    <a:pt x="6558" y="1503"/>
                  </a:lnTo>
                  <a:lnTo>
                    <a:pt x="6556" y="1489"/>
                  </a:lnTo>
                  <a:lnTo>
                    <a:pt x="6556" y="1476"/>
                  </a:lnTo>
                  <a:lnTo>
                    <a:pt x="6558" y="1462"/>
                  </a:lnTo>
                  <a:lnTo>
                    <a:pt x="6559" y="1448"/>
                  </a:lnTo>
                  <a:lnTo>
                    <a:pt x="6562" y="1433"/>
                  </a:lnTo>
                  <a:lnTo>
                    <a:pt x="6565" y="1419"/>
                  </a:lnTo>
                  <a:lnTo>
                    <a:pt x="6569" y="1405"/>
                  </a:lnTo>
                  <a:lnTo>
                    <a:pt x="6574" y="1390"/>
                  </a:lnTo>
                  <a:lnTo>
                    <a:pt x="6580" y="1375"/>
                  </a:lnTo>
                  <a:lnTo>
                    <a:pt x="6585" y="1364"/>
                  </a:lnTo>
                  <a:lnTo>
                    <a:pt x="6592" y="1353"/>
                  </a:lnTo>
                  <a:lnTo>
                    <a:pt x="6598" y="1344"/>
                  </a:lnTo>
                  <a:lnTo>
                    <a:pt x="6604" y="1333"/>
                  </a:lnTo>
                  <a:lnTo>
                    <a:pt x="6611" y="1324"/>
                  </a:lnTo>
                  <a:lnTo>
                    <a:pt x="6619" y="1315"/>
                  </a:lnTo>
                  <a:lnTo>
                    <a:pt x="6628" y="1306"/>
                  </a:lnTo>
                  <a:lnTo>
                    <a:pt x="6636" y="1297"/>
                  </a:lnTo>
                  <a:lnTo>
                    <a:pt x="6645" y="1289"/>
                  </a:lnTo>
                  <a:lnTo>
                    <a:pt x="6654" y="1282"/>
                  </a:lnTo>
                  <a:lnTo>
                    <a:pt x="6665" y="1275"/>
                  </a:lnTo>
                  <a:lnTo>
                    <a:pt x="6675" y="1268"/>
                  </a:lnTo>
                  <a:lnTo>
                    <a:pt x="6685" y="1262"/>
                  </a:lnTo>
                  <a:lnTo>
                    <a:pt x="6697" y="1256"/>
                  </a:lnTo>
                  <a:lnTo>
                    <a:pt x="6708" y="1251"/>
                  </a:lnTo>
                  <a:lnTo>
                    <a:pt x="6720" y="1247"/>
                  </a:lnTo>
                  <a:lnTo>
                    <a:pt x="6733" y="1243"/>
                  </a:lnTo>
                  <a:lnTo>
                    <a:pt x="6745" y="1239"/>
                  </a:lnTo>
                  <a:lnTo>
                    <a:pt x="6758" y="1235"/>
                  </a:lnTo>
                  <a:lnTo>
                    <a:pt x="6771" y="1233"/>
                  </a:lnTo>
                  <a:lnTo>
                    <a:pt x="6784" y="1232"/>
                  </a:lnTo>
                  <a:lnTo>
                    <a:pt x="6799" y="1231"/>
                  </a:lnTo>
                  <a:lnTo>
                    <a:pt x="6812" y="1230"/>
                  </a:lnTo>
                  <a:lnTo>
                    <a:pt x="6827" y="1231"/>
                  </a:lnTo>
                  <a:lnTo>
                    <a:pt x="6841" y="1232"/>
                  </a:lnTo>
                  <a:lnTo>
                    <a:pt x="6857" y="1233"/>
                  </a:lnTo>
                  <a:lnTo>
                    <a:pt x="6871" y="1236"/>
                  </a:lnTo>
                  <a:lnTo>
                    <a:pt x="6886" y="1240"/>
                  </a:lnTo>
                  <a:lnTo>
                    <a:pt x="6902" y="1244"/>
                  </a:lnTo>
                  <a:lnTo>
                    <a:pt x="6917" y="1249"/>
                  </a:lnTo>
                  <a:lnTo>
                    <a:pt x="6933" y="1255"/>
                  </a:lnTo>
                  <a:lnTo>
                    <a:pt x="6948" y="1261"/>
                  </a:lnTo>
                  <a:lnTo>
                    <a:pt x="6964" y="1268"/>
                  </a:lnTo>
                  <a:lnTo>
                    <a:pt x="6979" y="1277"/>
                  </a:lnTo>
                  <a:lnTo>
                    <a:pt x="6993" y="1285"/>
                  </a:lnTo>
                  <a:lnTo>
                    <a:pt x="7007" y="1293"/>
                  </a:lnTo>
                  <a:lnTo>
                    <a:pt x="7020" y="1302"/>
                  </a:lnTo>
                  <a:lnTo>
                    <a:pt x="7031" y="1312"/>
                  </a:lnTo>
                  <a:lnTo>
                    <a:pt x="7042" y="1322"/>
                  </a:lnTo>
                  <a:lnTo>
                    <a:pt x="7054" y="1331"/>
                  </a:lnTo>
                  <a:lnTo>
                    <a:pt x="7063" y="1343"/>
                  </a:lnTo>
                  <a:lnTo>
                    <a:pt x="7072" y="1353"/>
                  </a:lnTo>
                  <a:lnTo>
                    <a:pt x="7081" y="1364"/>
                  </a:lnTo>
                  <a:lnTo>
                    <a:pt x="7090" y="1375"/>
                  </a:lnTo>
                  <a:lnTo>
                    <a:pt x="7097" y="1386"/>
                  </a:lnTo>
                  <a:lnTo>
                    <a:pt x="7103" y="1398"/>
                  </a:lnTo>
                  <a:lnTo>
                    <a:pt x="7109" y="1410"/>
                  </a:lnTo>
                  <a:lnTo>
                    <a:pt x="7114" y="1422"/>
                  </a:lnTo>
                  <a:lnTo>
                    <a:pt x="7119" y="1433"/>
                  </a:lnTo>
                  <a:lnTo>
                    <a:pt x="7123" y="1446"/>
                  </a:lnTo>
                  <a:lnTo>
                    <a:pt x="7127" y="1458"/>
                  </a:lnTo>
                  <a:lnTo>
                    <a:pt x="7129" y="1471"/>
                  </a:lnTo>
                  <a:lnTo>
                    <a:pt x="7131" y="1483"/>
                  </a:lnTo>
                  <a:lnTo>
                    <a:pt x="7133" y="1495"/>
                  </a:lnTo>
                  <a:lnTo>
                    <a:pt x="7134" y="1507"/>
                  </a:lnTo>
                  <a:lnTo>
                    <a:pt x="7134" y="1519"/>
                  </a:lnTo>
                  <a:lnTo>
                    <a:pt x="7134" y="1531"/>
                  </a:lnTo>
                  <a:lnTo>
                    <a:pt x="7133" y="1544"/>
                  </a:lnTo>
                  <a:lnTo>
                    <a:pt x="7131" y="1555"/>
                  </a:lnTo>
                  <a:lnTo>
                    <a:pt x="7129" y="1566"/>
                  </a:lnTo>
                  <a:lnTo>
                    <a:pt x="7126" y="1579"/>
                  </a:lnTo>
                  <a:lnTo>
                    <a:pt x="7123" y="1590"/>
                  </a:lnTo>
                  <a:lnTo>
                    <a:pt x="7119" y="1602"/>
                  </a:lnTo>
                  <a:lnTo>
                    <a:pt x="7114" y="1612"/>
                  </a:lnTo>
                  <a:lnTo>
                    <a:pt x="7107" y="1627"/>
                  </a:lnTo>
                  <a:lnTo>
                    <a:pt x="7100" y="1641"/>
                  </a:lnTo>
                  <a:lnTo>
                    <a:pt x="7092" y="1654"/>
                  </a:lnTo>
                  <a:lnTo>
                    <a:pt x="7083" y="1665"/>
                  </a:lnTo>
                  <a:lnTo>
                    <a:pt x="7074" y="1678"/>
                  </a:lnTo>
                  <a:lnTo>
                    <a:pt x="7065" y="1688"/>
                  </a:lnTo>
                  <a:lnTo>
                    <a:pt x="7055" y="1697"/>
                  </a:lnTo>
                  <a:lnTo>
                    <a:pt x="7045" y="1707"/>
                  </a:lnTo>
                  <a:lnTo>
                    <a:pt x="7034" y="1715"/>
                  </a:lnTo>
                  <a:lnTo>
                    <a:pt x="7024" y="1722"/>
                  </a:lnTo>
                  <a:lnTo>
                    <a:pt x="7012" y="1729"/>
                  </a:lnTo>
                  <a:lnTo>
                    <a:pt x="7001" y="1736"/>
                  </a:lnTo>
                  <a:lnTo>
                    <a:pt x="6990" y="1741"/>
                  </a:lnTo>
                  <a:lnTo>
                    <a:pt x="6977" y="1745"/>
                  </a:lnTo>
                  <a:lnTo>
                    <a:pt x="6965" y="1749"/>
                  </a:lnTo>
                  <a:lnTo>
                    <a:pt x="6952" y="1752"/>
                  </a:lnTo>
                  <a:lnTo>
                    <a:pt x="6940" y="1755"/>
                  </a:lnTo>
                  <a:lnTo>
                    <a:pt x="6927" y="1757"/>
                  </a:lnTo>
                  <a:lnTo>
                    <a:pt x="6914" y="1758"/>
                  </a:lnTo>
                  <a:lnTo>
                    <a:pt x="6901" y="1759"/>
                  </a:lnTo>
                  <a:lnTo>
                    <a:pt x="6888" y="1759"/>
                  </a:lnTo>
                  <a:lnTo>
                    <a:pt x="6874" y="1759"/>
                  </a:lnTo>
                  <a:lnTo>
                    <a:pt x="6862" y="1758"/>
                  </a:lnTo>
                  <a:lnTo>
                    <a:pt x="6848" y="1756"/>
                  </a:lnTo>
                  <a:lnTo>
                    <a:pt x="6835" y="1754"/>
                  </a:lnTo>
                  <a:lnTo>
                    <a:pt x="6822" y="1752"/>
                  </a:lnTo>
                  <a:lnTo>
                    <a:pt x="6808" y="1749"/>
                  </a:lnTo>
                  <a:lnTo>
                    <a:pt x="6795" y="1745"/>
                  </a:lnTo>
                  <a:lnTo>
                    <a:pt x="6768" y="1736"/>
                  </a:lnTo>
                  <a:lnTo>
                    <a:pt x="6742" y="1725"/>
                  </a:lnTo>
                  <a:close/>
                  <a:moveTo>
                    <a:pt x="6881" y="507"/>
                  </a:moveTo>
                  <a:lnTo>
                    <a:pt x="6883" y="496"/>
                  </a:lnTo>
                  <a:lnTo>
                    <a:pt x="6888" y="485"/>
                  </a:lnTo>
                  <a:lnTo>
                    <a:pt x="6892" y="473"/>
                  </a:lnTo>
                  <a:lnTo>
                    <a:pt x="6897" y="462"/>
                  </a:lnTo>
                  <a:lnTo>
                    <a:pt x="6902" y="452"/>
                  </a:lnTo>
                  <a:lnTo>
                    <a:pt x="6907" y="441"/>
                  </a:lnTo>
                  <a:lnTo>
                    <a:pt x="6914" y="431"/>
                  </a:lnTo>
                  <a:lnTo>
                    <a:pt x="6921" y="422"/>
                  </a:lnTo>
                  <a:lnTo>
                    <a:pt x="6928" y="411"/>
                  </a:lnTo>
                  <a:lnTo>
                    <a:pt x="6936" y="402"/>
                  </a:lnTo>
                  <a:lnTo>
                    <a:pt x="6944" y="394"/>
                  </a:lnTo>
                  <a:lnTo>
                    <a:pt x="6954" y="386"/>
                  </a:lnTo>
                  <a:lnTo>
                    <a:pt x="6963" y="377"/>
                  </a:lnTo>
                  <a:lnTo>
                    <a:pt x="6973" y="369"/>
                  </a:lnTo>
                  <a:lnTo>
                    <a:pt x="6983" y="362"/>
                  </a:lnTo>
                  <a:lnTo>
                    <a:pt x="6995" y="356"/>
                  </a:lnTo>
                  <a:lnTo>
                    <a:pt x="7005" y="350"/>
                  </a:lnTo>
                  <a:lnTo>
                    <a:pt x="7017" y="343"/>
                  </a:lnTo>
                  <a:lnTo>
                    <a:pt x="7030" y="338"/>
                  </a:lnTo>
                  <a:lnTo>
                    <a:pt x="7042" y="334"/>
                  </a:lnTo>
                  <a:lnTo>
                    <a:pt x="7055" y="330"/>
                  </a:lnTo>
                  <a:lnTo>
                    <a:pt x="7068" y="326"/>
                  </a:lnTo>
                  <a:lnTo>
                    <a:pt x="7082" y="324"/>
                  </a:lnTo>
                  <a:lnTo>
                    <a:pt x="7097" y="321"/>
                  </a:lnTo>
                  <a:lnTo>
                    <a:pt x="7111" y="320"/>
                  </a:lnTo>
                  <a:lnTo>
                    <a:pt x="7126" y="319"/>
                  </a:lnTo>
                  <a:lnTo>
                    <a:pt x="7141" y="319"/>
                  </a:lnTo>
                  <a:lnTo>
                    <a:pt x="7157" y="319"/>
                  </a:lnTo>
                  <a:lnTo>
                    <a:pt x="7172" y="320"/>
                  </a:lnTo>
                  <a:lnTo>
                    <a:pt x="7189" y="322"/>
                  </a:lnTo>
                  <a:lnTo>
                    <a:pt x="7205" y="325"/>
                  </a:lnTo>
                  <a:lnTo>
                    <a:pt x="7222" y="328"/>
                  </a:lnTo>
                  <a:lnTo>
                    <a:pt x="7238" y="332"/>
                  </a:lnTo>
                  <a:lnTo>
                    <a:pt x="7255" y="337"/>
                  </a:lnTo>
                  <a:lnTo>
                    <a:pt x="7270" y="342"/>
                  </a:lnTo>
                  <a:lnTo>
                    <a:pt x="7285" y="349"/>
                  </a:lnTo>
                  <a:lnTo>
                    <a:pt x="7299" y="355"/>
                  </a:lnTo>
                  <a:lnTo>
                    <a:pt x="7312" y="362"/>
                  </a:lnTo>
                  <a:lnTo>
                    <a:pt x="7326" y="369"/>
                  </a:lnTo>
                  <a:lnTo>
                    <a:pt x="7338" y="376"/>
                  </a:lnTo>
                  <a:lnTo>
                    <a:pt x="7350" y="385"/>
                  </a:lnTo>
                  <a:lnTo>
                    <a:pt x="7361" y="394"/>
                  </a:lnTo>
                  <a:lnTo>
                    <a:pt x="7371" y="403"/>
                  </a:lnTo>
                  <a:lnTo>
                    <a:pt x="7381" y="413"/>
                  </a:lnTo>
                  <a:lnTo>
                    <a:pt x="7391" y="422"/>
                  </a:lnTo>
                  <a:lnTo>
                    <a:pt x="7399" y="432"/>
                  </a:lnTo>
                  <a:lnTo>
                    <a:pt x="7407" y="442"/>
                  </a:lnTo>
                  <a:lnTo>
                    <a:pt x="7414" y="453"/>
                  </a:lnTo>
                  <a:lnTo>
                    <a:pt x="7422" y="464"/>
                  </a:lnTo>
                  <a:lnTo>
                    <a:pt x="7428" y="474"/>
                  </a:lnTo>
                  <a:lnTo>
                    <a:pt x="7433" y="486"/>
                  </a:lnTo>
                  <a:lnTo>
                    <a:pt x="7438" y="497"/>
                  </a:lnTo>
                  <a:lnTo>
                    <a:pt x="7442" y="508"/>
                  </a:lnTo>
                  <a:lnTo>
                    <a:pt x="7446" y="521"/>
                  </a:lnTo>
                  <a:lnTo>
                    <a:pt x="7450" y="532"/>
                  </a:lnTo>
                  <a:lnTo>
                    <a:pt x="7452" y="543"/>
                  </a:lnTo>
                  <a:lnTo>
                    <a:pt x="7454" y="556"/>
                  </a:lnTo>
                  <a:lnTo>
                    <a:pt x="7455" y="568"/>
                  </a:lnTo>
                  <a:lnTo>
                    <a:pt x="7456" y="580"/>
                  </a:lnTo>
                  <a:lnTo>
                    <a:pt x="7456" y="592"/>
                  </a:lnTo>
                  <a:lnTo>
                    <a:pt x="7455" y="603"/>
                  </a:lnTo>
                  <a:lnTo>
                    <a:pt x="7454" y="616"/>
                  </a:lnTo>
                  <a:lnTo>
                    <a:pt x="7453" y="627"/>
                  </a:lnTo>
                  <a:lnTo>
                    <a:pt x="7450" y="638"/>
                  </a:lnTo>
                  <a:lnTo>
                    <a:pt x="7445" y="655"/>
                  </a:lnTo>
                  <a:lnTo>
                    <a:pt x="7441" y="669"/>
                  </a:lnTo>
                  <a:lnTo>
                    <a:pt x="7436" y="684"/>
                  </a:lnTo>
                  <a:lnTo>
                    <a:pt x="7430" y="697"/>
                  </a:lnTo>
                  <a:lnTo>
                    <a:pt x="7423" y="711"/>
                  </a:lnTo>
                  <a:lnTo>
                    <a:pt x="7416" y="723"/>
                  </a:lnTo>
                  <a:lnTo>
                    <a:pt x="7408" y="734"/>
                  </a:lnTo>
                  <a:lnTo>
                    <a:pt x="7400" y="745"/>
                  </a:lnTo>
                  <a:lnTo>
                    <a:pt x="7391" y="755"/>
                  </a:lnTo>
                  <a:lnTo>
                    <a:pt x="7381" y="764"/>
                  </a:lnTo>
                  <a:lnTo>
                    <a:pt x="7372" y="773"/>
                  </a:lnTo>
                  <a:lnTo>
                    <a:pt x="7362" y="781"/>
                  </a:lnTo>
                  <a:lnTo>
                    <a:pt x="7352" y="789"/>
                  </a:lnTo>
                  <a:lnTo>
                    <a:pt x="7340" y="795"/>
                  </a:lnTo>
                  <a:lnTo>
                    <a:pt x="7329" y="801"/>
                  </a:lnTo>
                  <a:lnTo>
                    <a:pt x="7318" y="807"/>
                  </a:lnTo>
                  <a:lnTo>
                    <a:pt x="7306" y="813"/>
                  </a:lnTo>
                  <a:lnTo>
                    <a:pt x="7294" y="817"/>
                  </a:lnTo>
                  <a:lnTo>
                    <a:pt x="7281" y="821"/>
                  </a:lnTo>
                  <a:lnTo>
                    <a:pt x="7269" y="824"/>
                  </a:lnTo>
                  <a:lnTo>
                    <a:pt x="7256" y="826"/>
                  </a:lnTo>
                  <a:lnTo>
                    <a:pt x="7242" y="828"/>
                  </a:lnTo>
                  <a:lnTo>
                    <a:pt x="7230" y="830"/>
                  </a:lnTo>
                  <a:lnTo>
                    <a:pt x="7216" y="831"/>
                  </a:lnTo>
                  <a:lnTo>
                    <a:pt x="7203" y="831"/>
                  </a:lnTo>
                  <a:lnTo>
                    <a:pt x="7190" y="831"/>
                  </a:lnTo>
                  <a:lnTo>
                    <a:pt x="7176" y="831"/>
                  </a:lnTo>
                  <a:lnTo>
                    <a:pt x="7162" y="830"/>
                  </a:lnTo>
                  <a:lnTo>
                    <a:pt x="7135" y="827"/>
                  </a:lnTo>
                  <a:lnTo>
                    <a:pt x="7108" y="821"/>
                  </a:lnTo>
                  <a:lnTo>
                    <a:pt x="7081" y="815"/>
                  </a:lnTo>
                  <a:lnTo>
                    <a:pt x="7056" y="805"/>
                  </a:lnTo>
                  <a:lnTo>
                    <a:pt x="7043" y="800"/>
                  </a:lnTo>
                  <a:lnTo>
                    <a:pt x="7031" y="795"/>
                  </a:lnTo>
                  <a:lnTo>
                    <a:pt x="7018" y="789"/>
                  </a:lnTo>
                  <a:lnTo>
                    <a:pt x="7006" y="783"/>
                  </a:lnTo>
                  <a:lnTo>
                    <a:pt x="6995" y="776"/>
                  </a:lnTo>
                  <a:lnTo>
                    <a:pt x="6983" y="768"/>
                  </a:lnTo>
                  <a:lnTo>
                    <a:pt x="6973" y="761"/>
                  </a:lnTo>
                  <a:lnTo>
                    <a:pt x="6963" y="753"/>
                  </a:lnTo>
                  <a:lnTo>
                    <a:pt x="6952" y="745"/>
                  </a:lnTo>
                  <a:lnTo>
                    <a:pt x="6943" y="735"/>
                  </a:lnTo>
                  <a:lnTo>
                    <a:pt x="6934" y="726"/>
                  </a:lnTo>
                  <a:lnTo>
                    <a:pt x="6926" y="717"/>
                  </a:lnTo>
                  <a:lnTo>
                    <a:pt x="6917" y="706"/>
                  </a:lnTo>
                  <a:lnTo>
                    <a:pt x="6910" y="696"/>
                  </a:lnTo>
                  <a:lnTo>
                    <a:pt x="6904" y="685"/>
                  </a:lnTo>
                  <a:lnTo>
                    <a:pt x="6898" y="673"/>
                  </a:lnTo>
                  <a:lnTo>
                    <a:pt x="6892" y="662"/>
                  </a:lnTo>
                  <a:lnTo>
                    <a:pt x="6888" y="650"/>
                  </a:lnTo>
                  <a:lnTo>
                    <a:pt x="6883" y="637"/>
                  </a:lnTo>
                  <a:lnTo>
                    <a:pt x="6879" y="625"/>
                  </a:lnTo>
                  <a:lnTo>
                    <a:pt x="6877" y="612"/>
                  </a:lnTo>
                  <a:lnTo>
                    <a:pt x="6875" y="598"/>
                  </a:lnTo>
                  <a:lnTo>
                    <a:pt x="6873" y="584"/>
                  </a:lnTo>
                  <a:lnTo>
                    <a:pt x="6873" y="569"/>
                  </a:lnTo>
                  <a:lnTo>
                    <a:pt x="6874" y="554"/>
                  </a:lnTo>
                  <a:lnTo>
                    <a:pt x="6875" y="539"/>
                  </a:lnTo>
                  <a:lnTo>
                    <a:pt x="6877" y="523"/>
                  </a:lnTo>
                  <a:lnTo>
                    <a:pt x="6881" y="507"/>
                  </a:lnTo>
                  <a:close/>
                  <a:moveTo>
                    <a:pt x="7603" y="410"/>
                  </a:moveTo>
                  <a:lnTo>
                    <a:pt x="7662" y="156"/>
                  </a:lnTo>
                  <a:lnTo>
                    <a:pt x="7552" y="130"/>
                  </a:lnTo>
                  <a:lnTo>
                    <a:pt x="7525" y="249"/>
                  </a:lnTo>
                  <a:lnTo>
                    <a:pt x="6447" y="0"/>
                  </a:lnTo>
                  <a:lnTo>
                    <a:pt x="6381" y="286"/>
                  </a:lnTo>
                  <a:lnTo>
                    <a:pt x="6492" y="311"/>
                  </a:lnTo>
                  <a:lnTo>
                    <a:pt x="6525" y="167"/>
                  </a:lnTo>
                  <a:lnTo>
                    <a:pt x="6958" y="267"/>
                  </a:lnTo>
                  <a:lnTo>
                    <a:pt x="6957" y="268"/>
                  </a:lnTo>
                  <a:lnTo>
                    <a:pt x="6940" y="275"/>
                  </a:lnTo>
                  <a:lnTo>
                    <a:pt x="6925" y="284"/>
                  </a:lnTo>
                  <a:lnTo>
                    <a:pt x="6909" y="294"/>
                  </a:lnTo>
                  <a:lnTo>
                    <a:pt x="6894" y="304"/>
                  </a:lnTo>
                  <a:lnTo>
                    <a:pt x="6878" y="317"/>
                  </a:lnTo>
                  <a:lnTo>
                    <a:pt x="6864" y="329"/>
                  </a:lnTo>
                  <a:lnTo>
                    <a:pt x="6850" y="343"/>
                  </a:lnTo>
                  <a:lnTo>
                    <a:pt x="6837" y="358"/>
                  </a:lnTo>
                  <a:lnTo>
                    <a:pt x="6825" y="373"/>
                  </a:lnTo>
                  <a:lnTo>
                    <a:pt x="6813" y="389"/>
                  </a:lnTo>
                  <a:lnTo>
                    <a:pt x="6803" y="405"/>
                  </a:lnTo>
                  <a:lnTo>
                    <a:pt x="6794" y="423"/>
                  </a:lnTo>
                  <a:lnTo>
                    <a:pt x="6784" y="439"/>
                  </a:lnTo>
                  <a:lnTo>
                    <a:pt x="6777" y="457"/>
                  </a:lnTo>
                  <a:lnTo>
                    <a:pt x="6771" y="475"/>
                  </a:lnTo>
                  <a:lnTo>
                    <a:pt x="6767" y="493"/>
                  </a:lnTo>
                  <a:lnTo>
                    <a:pt x="6762" y="515"/>
                  </a:lnTo>
                  <a:lnTo>
                    <a:pt x="6759" y="536"/>
                  </a:lnTo>
                  <a:lnTo>
                    <a:pt x="6757" y="558"/>
                  </a:lnTo>
                  <a:lnTo>
                    <a:pt x="6756" y="579"/>
                  </a:lnTo>
                  <a:lnTo>
                    <a:pt x="6754" y="599"/>
                  </a:lnTo>
                  <a:lnTo>
                    <a:pt x="6756" y="620"/>
                  </a:lnTo>
                  <a:lnTo>
                    <a:pt x="6758" y="639"/>
                  </a:lnTo>
                  <a:lnTo>
                    <a:pt x="6761" y="658"/>
                  </a:lnTo>
                  <a:lnTo>
                    <a:pt x="6765" y="678"/>
                  </a:lnTo>
                  <a:lnTo>
                    <a:pt x="6769" y="696"/>
                  </a:lnTo>
                  <a:lnTo>
                    <a:pt x="6775" y="714"/>
                  </a:lnTo>
                  <a:lnTo>
                    <a:pt x="6781" y="731"/>
                  </a:lnTo>
                  <a:lnTo>
                    <a:pt x="6790" y="749"/>
                  </a:lnTo>
                  <a:lnTo>
                    <a:pt x="6798" y="765"/>
                  </a:lnTo>
                  <a:lnTo>
                    <a:pt x="6807" y="782"/>
                  </a:lnTo>
                  <a:lnTo>
                    <a:pt x="6817" y="797"/>
                  </a:lnTo>
                  <a:lnTo>
                    <a:pt x="6829" y="812"/>
                  </a:lnTo>
                  <a:lnTo>
                    <a:pt x="6840" y="826"/>
                  </a:lnTo>
                  <a:lnTo>
                    <a:pt x="6852" y="840"/>
                  </a:lnTo>
                  <a:lnTo>
                    <a:pt x="6866" y="854"/>
                  </a:lnTo>
                  <a:lnTo>
                    <a:pt x="6879" y="866"/>
                  </a:lnTo>
                  <a:lnTo>
                    <a:pt x="6895" y="879"/>
                  </a:lnTo>
                  <a:lnTo>
                    <a:pt x="6910" y="890"/>
                  </a:lnTo>
                  <a:lnTo>
                    <a:pt x="6926" y="901"/>
                  </a:lnTo>
                  <a:lnTo>
                    <a:pt x="6942" y="911"/>
                  </a:lnTo>
                  <a:lnTo>
                    <a:pt x="6960" y="921"/>
                  </a:lnTo>
                  <a:lnTo>
                    <a:pt x="6977" y="929"/>
                  </a:lnTo>
                  <a:lnTo>
                    <a:pt x="6996" y="937"/>
                  </a:lnTo>
                  <a:lnTo>
                    <a:pt x="7015" y="945"/>
                  </a:lnTo>
                  <a:lnTo>
                    <a:pt x="7035" y="952"/>
                  </a:lnTo>
                  <a:lnTo>
                    <a:pt x="7055" y="958"/>
                  </a:lnTo>
                  <a:lnTo>
                    <a:pt x="7075" y="963"/>
                  </a:lnTo>
                  <a:lnTo>
                    <a:pt x="7096" y="967"/>
                  </a:lnTo>
                  <a:lnTo>
                    <a:pt x="7116" y="970"/>
                  </a:lnTo>
                  <a:lnTo>
                    <a:pt x="7137" y="974"/>
                  </a:lnTo>
                  <a:lnTo>
                    <a:pt x="7158" y="975"/>
                  </a:lnTo>
                  <a:lnTo>
                    <a:pt x="7178" y="976"/>
                  </a:lnTo>
                  <a:lnTo>
                    <a:pt x="7198" y="976"/>
                  </a:lnTo>
                  <a:lnTo>
                    <a:pt x="7218" y="975"/>
                  </a:lnTo>
                  <a:lnTo>
                    <a:pt x="7237" y="972"/>
                  </a:lnTo>
                  <a:lnTo>
                    <a:pt x="7257" y="970"/>
                  </a:lnTo>
                  <a:lnTo>
                    <a:pt x="7275" y="966"/>
                  </a:lnTo>
                  <a:lnTo>
                    <a:pt x="7294" y="962"/>
                  </a:lnTo>
                  <a:lnTo>
                    <a:pt x="7311" y="957"/>
                  </a:lnTo>
                  <a:lnTo>
                    <a:pt x="7330" y="951"/>
                  </a:lnTo>
                  <a:lnTo>
                    <a:pt x="7347" y="944"/>
                  </a:lnTo>
                  <a:lnTo>
                    <a:pt x="7364" y="935"/>
                  </a:lnTo>
                  <a:lnTo>
                    <a:pt x="7380" y="927"/>
                  </a:lnTo>
                  <a:lnTo>
                    <a:pt x="7396" y="918"/>
                  </a:lnTo>
                  <a:lnTo>
                    <a:pt x="7411" y="906"/>
                  </a:lnTo>
                  <a:lnTo>
                    <a:pt x="7427" y="896"/>
                  </a:lnTo>
                  <a:lnTo>
                    <a:pt x="7441" y="884"/>
                  </a:lnTo>
                  <a:lnTo>
                    <a:pt x="7455" y="870"/>
                  </a:lnTo>
                  <a:lnTo>
                    <a:pt x="7468" y="857"/>
                  </a:lnTo>
                  <a:lnTo>
                    <a:pt x="7480" y="843"/>
                  </a:lnTo>
                  <a:lnTo>
                    <a:pt x="7492" y="827"/>
                  </a:lnTo>
                  <a:lnTo>
                    <a:pt x="7503" y="812"/>
                  </a:lnTo>
                  <a:lnTo>
                    <a:pt x="7513" y="794"/>
                  </a:lnTo>
                  <a:lnTo>
                    <a:pt x="7523" y="777"/>
                  </a:lnTo>
                  <a:lnTo>
                    <a:pt x="7532" y="758"/>
                  </a:lnTo>
                  <a:lnTo>
                    <a:pt x="7540" y="738"/>
                  </a:lnTo>
                  <a:lnTo>
                    <a:pt x="7548" y="719"/>
                  </a:lnTo>
                  <a:lnTo>
                    <a:pt x="7554" y="698"/>
                  </a:lnTo>
                  <a:lnTo>
                    <a:pt x="7560" y="677"/>
                  </a:lnTo>
                  <a:lnTo>
                    <a:pt x="7563" y="658"/>
                  </a:lnTo>
                  <a:lnTo>
                    <a:pt x="7565" y="639"/>
                  </a:lnTo>
                  <a:lnTo>
                    <a:pt x="7566" y="620"/>
                  </a:lnTo>
                  <a:lnTo>
                    <a:pt x="7566" y="601"/>
                  </a:lnTo>
                  <a:lnTo>
                    <a:pt x="7565" y="582"/>
                  </a:lnTo>
                  <a:lnTo>
                    <a:pt x="7563" y="562"/>
                  </a:lnTo>
                  <a:lnTo>
                    <a:pt x="7560" y="542"/>
                  </a:lnTo>
                  <a:lnTo>
                    <a:pt x="7556" y="523"/>
                  </a:lnTo>
                  <a:lnTo>
                    <a:pt x="7550" y="504"/>
                  </a:lnTo>
                  <a:lnTo>
                    <a:pt x="7543" y="485"/>
                  </a:lnTo>
                  <a:lnTo>
                    <a:pt x="7536" y="467"/>
                  </a:lnTo>
                  <a:lnTo>
                    <a:pt x="7528" y="450"/>
                  </a:lnTo>
                  <a:lnTo>
                    <a:pt x="7519" y="432"/>
                  </a:lnTo>
                  <a:lnTo>
                    <a:pt x="7509" y="417"/>
                  </a:lnTo>
                  <a:lnTo>
                    <a:pt x="7499" y="401"/>
                  </a:lnTo>
                  <a:lnTo>
                    <a:pt x="7488" y="388"/>
                  </a:lnTo>
                  <a:lnTo>
                    <a:pt x="7488" y="384"/>
                  </a:lnTo>
                  <a:lnTo>
                    <a:pt x="7603" y="41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463676" y="1881188"/>
              <a:ext cx="1162050" cy="1120775"/>
            </a:xfrm>
            <a:custGeom>
              <a:avLst/>
              <a:gdLst/>
              <a:ahLst/>
              <a:cxnLst>
                <a:cxn ang="0">
                  <a:pos x="621" y="955"/>
                </a:cxn>
                <a:cxn ang="0">
                  <a:pos x="1427" y="844"/>
                </a:cxn>
                <a:cxn ang="0">
                  <a:pos x="1649" y="634"/>
                </a:cxn>
                <a:cxn ang="0">
                  <a:pos x="624" y="796"/>
                </a:cxn>
                <a:cxn ang="0">
                  <a:pos x="843" y="261"/>
                </a:cxn>
                <a:cxn ang="0">
                  <a:pos x="924" y="1251"/>
                </a:cxn>
                <a:cxn ang="0">
                  <a:pos x="157" y="1396"/>
                </a:cxn>
                <a:cxn ang="0">
                  <a:pos x="307" y="1298"/>
                </a:cxn>
                <a:cxn ang="0">
                  <a:pos x="847" y="1500"/>
                </a:cxn>
                <a:cxn ang="0">
                  <a:pos x="698" y="2389"/>
                </a:cxn>
                <a:cxn ang="0">
                  <a:pos x="822" y="2531"/>
                </a:cxn>
                <a:cxn ang="0">
                  <a:pos x="23" y="3297"/>
                </a:cxn>
                <a:cxn ang="0">
                  <a:pos x="841" y="4375"/>
                </a:cxn>
                <a:cxn ang="0">
                  <a:pos x="280" y="4436"/>
                </a:cxn>
                <a:cxn ang="0">
                  <a:pos x="808" y="4196"/>
                </a:cxn>
                <a:cxn ang="0">
                  <a:pos x="690" y="3955"/>
                </a:cxn>
                <a:cxn ang="0">
                  <a:pos x="249" y="4581"/>
                </a:cxn>
                <a:cxn ang="0">
                  <a:pos x="573" y="5656"/>
                </a:cxn>
                <a:cxn ang="0">
                  <a:pos x="1195" y="5167"/>
                </a:cxn>
                <a:cxn ang="0">
                  <a:pos x="1038" y="5492"/>
                </a:cxn>
                <a:cxn ang="0">
                  <a:pos x="527" y="5267"/>
                </a:cxn>
                <a:cxn ang="0">
                  <a:pos x="1088" y="5212"/>
                </a:cxn>
                <a:cxn ang="0">
                  <a:pos x="1211" y="6701"/>
                </a:cxn>
                <a:cxn ang="0">
                  <a:pos x="1425" y="6186"/>
                </a:cxn>
                <a:cxn ang="0">
                  <a:pos x="1537" y="6085"/>
                </a:cxn>
                <a:cxn ang="0">
                  <a:pos x="989" y="6648"/>
                </a:cxn>
                <a:cxn ang="0">
                  <a:pos x="2158" y="6996"/>
                </a:cxn>
                <a:cxn ang="0">
                  <a:pos x="1468" y="7374"/>
                </a:cxn>
                <a:cxn ang="0">
                  <a:pos x="1713" y="7532"/>
                </a:cxn>
                <a:cxn ang="0">
                  <a:pos x="1932" y="7002"/>
                </a:cxn>
                <a:cxn ang="0">
                  <a:pos x="2911" y="8581"/>
                </a:cxn>
                <a:cxn ang="0">
                  <a:pos x="2644" y="8172"/>
                </a:cxn>
                <a:cxn ang="0">
                  <a:pos x="3113" y="8344"/>
                </a:cxn>
                <a:cxn ang="0">
                  <a:pos x="2764" y="8732"/>
                </a:cxn>
                <a:cxn ang="0">
                  <a:pos x="3134" y="8045"/>
                </a:cxn>
                <a:cxn ang="0">
                  <a:pos x="3695" y="8493"/>
                </a:cxn>
                <a:cxn ang="0">
                  <a:pos x="3184" y="9089"/>
                </a:cxn>
                <a:cxn ang="0">
                  <a:pos x="3405" y="9128"/>
                </a:cxn>
                <a:cxn ang="0">
                  <a:pos x="3563" y="8577"/>
                </a:cxn>
                <a:cxn ang="0">
                  <a:pos x="4193" y="9252"/>
                </a:cxn>
                <a:cxn ang="0">
                  <a:pos x="4775" y="9269"/>
                </a:cxn>
                <a:cxn ang="0">
                  <a:pos x="4908" y="9327"/>
                </a:cxn>
                <a:cxn ang="0">
                  <a:pos x="5232" y="9457"/>
                </a:cxn>
                <a:cxn ang="0">
                  <a:pos x="5359" y="10227"/>
                </a:cxn>
                <a:cxn ang="0">
                  <a:pos x="5211" y="10029"/>
                </a:cxn>
                <a:cxn ang="0">
                  <a:pos x="5532" y="9554"/>
                </a:cxn>
                <a:cxn ang="0">
                  <a:pos x="6454" y="9787"/>
                </a:cxn>
                <a:cxn ang="0">
                  <a:pos x="6416" y="9667"/>
                </a:cxn>
                <a:cxn ang="0">
                  <a:pos x="7136" y="9769"/>
                </a:cxn>
                <a:cxn ang="0">
                  <a:pos x="7119" y="10553"/>
                </a:cxn>
                <a:cxn ang="0">
                  <a:pos x="7209" y="10453"/>
                </a:cxn>
                <a:cxn ang="0">
                  <a:pos x="7181" y="9877"/>
                </a:cxn>
                <a:cxn ang="0">
                  <a:pos x="8076" y="9920"/>
                </a:cxn>
                <a:cxn ang="0">
                  <a:pos x="8311" y="9754"/>
                </a:cxn>
                <a:cxn ang="0">
                  <a:pos x="8774" y="9760"/>
                </a:cxn>
                <a:cxn ang="0">
                  <a:pos x="9143" y="10454"/>
                </a:cxn>
                <a:cxn ang="0">
                  <a:pos x="8898" y="10264"/>
                </a:cxn>
                <a:cxn ang="0">
                  <a:pos x="9165" y="9795"/>
                </a:cxn>
                <a:cxn ang="0">
                  <a:pos x="10072" y="9380"/>
                </a:cxn>
                <a:cxn ang="0">
                  <a:pos x="10419" y="10082"/>
                </a:cxn>
                <a:cxn ang="0">
                  <a:pos x="10198" y="9434"/>
                </a:cxn>
                <a:cxn ang="0">
                  <a:pos x="10599" y="9821"/>
                </a:cxn>
              </a:cxnLst>
              <a:rect l="0" t="0" r="r" b="b"/>
              <a:pathLst>
                <a:path w="10987" h="10590">
                  <a:moveTo>
                    <a:pt x="971" y="147"/>
                  </a:moveTo>
                  <a:lnTo>
                    <a:pt x="585" y="0"/>
                  </a:lnTo>
                  <a:lnTo>
                    <a:pt x="538" y="122"/>
                  </a:lnTo>
                  <a:lnTo>
                    <a:pt x="633" y="159"/>
                  </a:lnTo>
                  <a:lnTo>
                    <a:pt x="608" y="174"/>
                  </a:lnTo>
                  <a:lnTo>
                    <a:pt x="585" y="188"/>
                  </a:lnTo>
                  <a:lnTo>
                    <a:pt x="564" y="204"/>
                  </a:lnTo>
                  <a:lnTo>
                    <a:pt x="544" y="219"/>
                  </a:lnTo>
                  <a:lnTo>
                    <a:pt x="525" y="235"/>
                  </a:lnTo>
                  <a:lnTo>
                    <a:pt x="508" y="251"/>
                  </a:lnTo>
                  <a:lnTo>
                    <a:pt x="491" y="268"/>
                  </a:lnTo>
                  <a:lnTo>
                    <a:pt x="476" y="285"/>
                  </a:lnTo>
                  <a:lnTo>
                    <a:pt x="461" y="303"/>
                  </a:lnTo>
                  <a:lnTo>
                    <a:pt x="448" y="323"/>
                  </a:lnTo>
                  <a:lnTo>
                    <a:pt x="436" y="342"/>
                  </a:lnTo>
                  <a:lnTo>
                    <a:pt x="423" y="363"/>
                  </a:lnTo>
                  <a:lnTo>
                    <a:pt x="411" y="385"/>
                  </a:lnTo>
                  <a:lnTo>
                    <a:pt x="401" y="408"/>
                  </a:lnTo>
                  <a:lnTo>
                    <a:pt x="389" y="433"/>
                  </a:lnTo>
                  <a:lnTo>
                    <a:pt x="379" y="459"/>
                  </a:lnTo>
                  <a:lnTo>
                    <a:pt x="373" y="477"/>
                  </a:lnTo>
                  <a:lnTo>
                    <a:pt x="368" y="495"/>
                  </a:lnTo>
                  <a:lnTo>
                    <a:pt x="362" y="513"/>
                  </a:lnTo>
                  <a:lnTo>
                    <a:pt x="358" y="532"/>
                  </a:lnTo>
                  <a:lnTo>
                    <a:pt x="355" y="549"/>
                  </a:lnTo>
                  <a:lnTo>
                    <a:pt x="353" y="568"/>
                  </a:lnTo>
                  <a:lnTo>
                    <a:pt x="352" y="587"/>
                  </a:lnTo>
                  <a:lnTo>
                    <a:pt x="352" y="604"/>
                  </a:lnTo>
                  <a:lnTo>
                    <a:pt x="352" y="623"/>
                  </a:lnTo>
                  <a:lnTo>
                    <a:pt x="353" y="640"/>
                  </a:lnTo>
                  <a:lnTo>
                    <a:pt x="355" y="658"/>
                  </a:lnTo>
                  <a:lnTo>
                    <a:pt x="358" y="675"/>
                  </a:lnTo>
                  <a:lnTo>
                    <a:pt x="362" y="693"/>
                  </a:lnTo>
                  <a:lnTo>
                    <a:pt x="367" y="710"/>
                  </a:lnTo>
                  <a:lnTo>
                    <a:pt x="372" y="727"/>
                  </a:lnTo>
                  <a:lnTo>
                    <a:pt x="378" y="743"/>
                  </a:lnTo>
                  <a:lnTo>
                    <a:pt x="385" y="760"/>
                  </a:lnTo>
                  <a:lnTo>
                    <a:pt x="392" y="775"/>
                  </a:lnTo>
                  <a:lnTo>
                    <a:pt x="401" y="791"/>
                  </a:lnTo>
                  <a:lnTo>
                    <a:pt x="410" y="806"/>
                  </a:lnTo>
                  <a:lnTo>
                    <a:pt x="420" y="821"/>
                  </a:lnTo>
                  <a:lnTo>
                    <a:pt x="430" y="834"/>
                  </a:lnTo>
                  <a:lnTo>
                    <a:pt x="443" y="847"/>
                  </a:lnTo>
                  <a:lnTo>
                    <a:pt x="455" y="861"/>
                  </a:lnTo>
                  <a:lnTo>
                    <a:pt x="468" y="873"/>
                  </a:lnTo>
                  <a:lnTo>
                    <a:pt x="481" y="885"/>
                  </a:lnTo>
                  <a:lnTo>
                    <a:pt x="495" y="896"/>
                  </a:lnTo>
                  <a:lnTo>
                    <a:pt x="511" y="906"/>
                  </a:lnTo>
                  <a:lnTo>
                    <a:pt x="527" y="917"/>
                  </a:lnTo>
                  <a:lnTo>
                    <a:pt x="544" y="926"/>
                  </a:lnTo>
                  <a:lnTo>
                    <a:pt x="561" y="934"/>
                  </a:lnTo>
                  <a:lnTo>
                    <a:pt x="580" y="941"/>
                  </a:lnTo>
                  <a:lnTo>
                    <a:pt x="621" y="955"/>
                  </a:lnTo>
                  <a:lnTo>
                    <a:pt x="660" y="964"/>
                  </a:lnTo>
                  <a:lnTo>
                    <a:pt x="699" y="967"/>
                  </a:lnTo>
                  <a:lnTo>
                    <a:pt x="734" y="967"/>
                  </a:lnTo>
                  <a:lnTo>
                    <a:pt x="768" y="962"/>
                  </a:lnTo>
                  <a:lnTo>
                    <a:pt x="801" y="954"/>
                  </a:lnTo>
                  <a:lnTo>
                    <a:pt x="832" y="941"/>
                  </a:lnTo>
                  <a:lnTo>
                    <a:pt x="861" y="927"/>
                  </a:lnTo>
                  <a:lnTo>
                    <a:pt x="889" y="908"/>
                  </a:lnTo>
                  <a:lnTo>
                    <a:pt x="916" y="889"/>
                  </a:lnTo>
                  <a:lnTo>
                    <a:pt x="942" y="866"/>
                  </a:lnTo>
                  <a:lnTo>
                    <a:pt x="967" y="841"/>
                  </a:lnTo>
                  <a:lnTo>
                    <a:pt x="990" y="815"/>
                  </a:lnTo>
                  <a:lnTo>
                    <a:pt x="1013" y="789"/>
                  </a:lnTo>
                  <a:lnTo>
                    <a:pt x="1035" y="761"/>
                  </a:lnTo>
                  <a:lnTo>
                    <a:pt x="1056" y="732"/>
                  </a:lnTo>
                  <a:lnTo>
                    <a:pt x="1098" y="675"/>
                  </a:lnTo>
                  <a:lnTo>
                    <a:pt x="1138" y="620"/>
                  </a:lnTo>
                  <a:lnTo>
                    <a:pt x="1159" y="593"/>
                  </a:lnTo>
                  <a:lnTo>
                    <a:pt x="1178" y="568"/>
                  </a:lnTo>
                  <a:lnTo>
                    <a:pt x="1198" y="545"/>
                  </a:lnTo>
                  <a:lnTo>
                    <a:pt x="1218" y="525"/>
                  </a:lnTo>
                  <a:lnTo>
                    <a:pt x="1238" y="506"/>
                  </a:lnTo>
                  <a:lnTo>
                    <a:pt x="1259" y="490"/>
                  </a:lnTo>
                  <a:lnTo>
                    <a:pt x="1280" y="477"/>
                  </a:lnTo>
                  <a:lnTo>
                    <a:pt x="1302" y="468"/>
                  </a:lnTo>
                  <a:lnTo>
                    <a:pt x="1325" y="462"/>
                  </a:lnTo>
                  <a:lnTo>
                    <a:pt x="1347" y="460"/>
                  </a:lnTo>
                  <a:lnTo>
                    <a:pt x="1372" y="463"/>
                  </a:lnTo>
                  <a:lnTo>
                    <a:pt x="1397" y="470"/>
                  </a:lnTo>
                  <a:lnTo>
                    <a:pt x="1413" y="477"/>
                  </a:lnTo>
                  <a:lnTo>
                    <a:pt x="1429" y="487"/>
                  </a:lnTo>
                  <a:lnTo>
                    <a:pt x="1443" y="497"/>
                  </a:lnTo>
                  <a:lnTo>
                    <a:pt x="1457" y="509"/>
                  </a:lnTo>
                  <a:lnTo>
                    <a:pt x="1468" y="523"/>
                  </a:lnTo>
                  <a:lnTo>
                    <a:pt x="1478" y="538"/>
                  </a:lnTo>
                  <a:lnTo>
                    <a:pt x="1486" y="555"/>
                  </a:lnTo>
                  <a:lnTo>
                    <a:pt x="1494" y="572"/>
                  </a:lnTo>
                  <a:lnTo>
                    <a:pt x="1499" y="591"/>
                  </a:lnTo>
                  <a:lnTo>
                    <a:pt x="1503" y="611"/>
                  </a:lnTo>
                  <a:lnTo>
                    <a:pt x="1504" y="632"/>
                  </a:lnTo>
                  <a:lnTo>
                    <a:pt x="1504" y="655"/>
                  </a:lnTo>
                  <a:lnTo>
                    <a:pt x="1501" y="678"/>
                  </a:lnTo>
                  <a:lnTo>
                    <a:pt x="1497" y="703"/>
                  </a:lnTo>
                  <a:lnTo>
                    <a:pt x="1490" y="729"/>
                  </a:lnTo>
                  <a:lnTo>
                    <a:pt x="1480" y="756"/>
                  </a:lnTo>
                  <a:lnTo>
                    <a:pt x="1475" y="768"/>
                  </a:lnTo>
                  <a:lnTo>
                    <a:pt x="1470" y="780"/>
                  </a:lnTo>
                  <a:lnTo>
                    <a:pt x="1464" y="792"/>
                  </a:lnTo>
                  <a:lnTo>
                    <a:pt x="1458" y="803"/>
                  </a:lnTo>
                  <a:lnTo>
                    <a:pt x="1450" y="814"/>
                  </a:lnTo>
                  <a:lnTo>
                    <a:pt x="1443" y="825"/>
                  </a:lnTo>
                  <a:lnTo>
                    <a:pt x="1435" y="835"/>
                  </a:lnTo>
                  <a:lnTo>
                    <a:pt x="1427" y="844"/>
                  </a:lnTo>
                  <a:lnTo>
                    <a:pt x="1417" y="854"/>
                  </a:lnTo>
                  <a:lnTo>
                    <a:pt x="1409" y="863"/>
                  </a:lnTo>
                  <a:lnTo>
                    <a:pt x="1400" y="871"/>
                  </a:lnTo>
                  <a:lnTo>
                    <a:pt x="1390" y="879"/>
                  </a:lnTo>
                  <a:lnTo>
                    <a:pt x="1379" y="887"/>
                  </a:lnTo>
                  <a:lnTo>
                    <a:pt x="1369" y="894"/>
                  </a:lnTo>
                  <a:lnTo>
                    <a:pt x="1359" y="901"/>
                  </a:lnTo>
                  <a:lnTo>
                    <a:pt x="1347" y="907"/>
                  </a:lnTo>
                  <a:lnTo>
                    <a:pt x="1336" y="912"/>
                  </a:lnTo>
                  <a:lnTo>
                    <a:pt x="1325" y="919"/>
                  </a:lnTo>
                  <a:lnTo>
                    <a:pt x="1313" y="923"/>
                  </a:lnTo>
                  <a:lnTo>
                    <a:pt x="1301" y="927"/>
                  </a:lnTo>
                  <a:lnTo>
                    <a:pt x="1288" y="931"/>
                  </a:lnTo>
                  <a:lnTo>
                    <a:pt x="1276" y="934"/>
                  </a:lnTo>
                  <a:lnTo>
                    <a:pt x="1264" y="937"/>
                  </a:lnTo>
                  <a:lnTo>
                    <a:pt x="1251" y="939"/>
                  </a:lnTo>
                  <a:lnTo>
                    <a:pt x="1239" y="941"/>
                  </a:lnTo>
                  <a:lnTo>
                    <a:pt x="1226" y="942"/>
                  </a:lnTo>
                  <a:lnTo>
                    <a:pt x="1213" y="942"/>
                  </a:lnTo>
                  <a:lnTo>
                    <a:pt x="1200" y="942"/>
                  </a:lnTo>
                  <a:lnTo>
                    <a:pt x="1186" y="942"/>
                  </a:lnTo>
                  <a:lnTo>
                    <a:pt x="1174" y="941"/>
                  </a:lnTo>
                  <a:lnTo>
                    <a:pt x="1161" y="939"/>
                  </a:lnTo>
                  <a:lnTo>
                    <a:pt x="1147" y="936"/>
                  </a:lnTo>
                  <a:lnTo>
                    <a:pt x="1099" y="1063"/>
                  </a:lnTo>
                  <a:lnTo>
                    <a:pt x="1433" y="1191"/>
                  </a:lnTo>
                  <a:lnTo>
                    <a:pt x="1480" y="1068"/>
                  </a:lnTo>
                  <a:lnTo>
                    <a:pt x="1384" y="1031"/>
                  </a:lnTo>
                  <a:lnTo>
                    <a:pt x="1405" y="1021"/>
                  </a:lnTo>
                  <a:lnTo>
                    <a:pt x="1426" y="1010"/>
                  </a:lnTo>
                  <a:lnTo>
                    <a:pt x="1444" y="1000"/>
                  </a:lnTo>
                  <a:lnTo>
                    <a:pt x="1463" y="989"/>
                  </a:lnTo>
                  <a:lnTo>
                    <a:pt x="1479" y="976"/>
                  </a:lnTo>
                  <a:lnTo>
                    <a:pt x="1496" y="964"/>
                  </a:lnTo>
                  <a:lnTo>
                    <a:pt x="1511" y="951"/>
                  </a:lnTo>
                  <a:lnTo>
                    <a:pt x="1526" y="937"/>
                  </a:lnTo>
                  <a:lnTo>
                    <a:pt x="1539" y="923"/>
                  </a:lnTo>
                  <a:lnTo>
                    <a:pt x="1552" y="906"/>
                  </a:lnTo>
                  <a:lnTo>
                    <a:pt x="1564" y="891"/>
                  </a:lnTo>
                  <a:lnTo>
                    <a:pt x="1575" y="873"/>
                  </a:lnTo>
                  <a:lnTo>
                    <a:pt x="1587" y="855"/>
                  </a:lnTo>
                  <a:lnTo>
                    <a:pt x="1597" y="835"/>
                  </a:lnTo>
                  <a:lnTo>
                    <a:pt x="1606" y="814"/>
                  </a:lnTo>
                  <a:lnTo>
                    <a:pt x="1614" y="793"/>
                  </a:lnTo>
                  <a:lnTo>
                    <a:pt x="1622" y="775"/>
                  </a:lnTo>
                  <a:lnTo>
                    <a:pt x="1627" y="757"/>
                  </a:lnTo>
                  <a:lnTo>
                    <a:pt x="1632" y="739"/>
                  </a:lnTo>
                  <a:lnTo>
                    <a:pt x="1637" y="722"/>
                  </a:lnTo>
                  <a:lnTo>
                    <a:pt x="1640" y="704"/>
                  </a:lnTo>
                  <a:lnTo>
                    <a:pt x="1643" y="687"/>
                  </a:lnTo>
                  <a:lnTo>
                    <a:pt x="1646" y="669"/>
                  </a:lnTo>
                  <a:lnTo>
                    <a:pt x="1648" y="652"/>
                  </a:lnTo>
                  <a:lnTo>
                    <a:pt x="1649" y="634"/>
                  </a:lnTo>
                  <a:lnTo>
                    <a:pt x="1649" y="616"/>
                  </a:lnTo>
                  <a:lnTo>
                    <a:pt x="1648" y="600"/>
                  </a:lnTo>
                  <a:lnTo>
                    <a:pt x="1647" y="582"/>
                  </a:lnTo>
                  <a:lnTo>
                    <a:pt x="1645" y="566"/>
                  </a:lnTo>
                  <a:lnTo>
                    <a:pt x="1643" y="550"/>
                  </a:lnTo>
                  <a:lnTo>
                    <a:pt x="1639" y="534"/>
                  </a:lnTo>
                  <a:lnTo>
                    <a:pt x="1635" y="518"/>
                  </a:lnTo>
                  <a:lnTo>
                    <a:pt x="1630" y="503"/>
                  </a:lnTo>
                  <a:lnTo>
                    <a:pt x="1624" y="488"/>
                  </a:lnTo>
                  <a:lnTo>
                    <a:pt x="1617" y="473"/>
                  </a:lnTo>
                  <a:lnTo>
                    <a:pt x="1609" y="459"/>
                  </a:lnTo>
                  <a:lnTo>
                    <a:pt x="1601" y="445"/>
                  </a:lnTo>
                  <a:lnTo>
                    <a:pt x="1592" y="432"/>
                  </a:lnTo>
                  <a:lnTo>
                    <a:pt x="1581" y="418"/>
                  </a:lnTo>
                  <a:lnTo>
                    <a:pt x="1570" y="406"/>
                  </a:lnTo>
                  <a:lnTo>
                    <a:pt x="1558" y="395"/>
                  </a:lnTo>
                  <a:lnTo>
                    <a:pt x="1545" y="382"/>
                  </a:lnTo>
                  <a:lnTo>
                    <a:pt x="1531" y="372"/>
                  </a:lnTo>
                  <a:lnTo>
                    <a:pt x="1516" y="362"/>
                  </a:lnTo>
                  <a:lnTo>
                    <a:pt x="1500" y="351"/>
                  </a:lnTo>
                  <a:lnTo>
                    <a:pt x="1483" y="343"/>
                  </a:lnTo>
                  <a:lnTo>
                    <a:pt x="1465" y="334"/>
                  </a:lnTo>
                  <a:lnTo>
                    <a:pt x="1446" y="327"/>
                  </a:lnTo>
                  <a:lnTo>
                    <a:pt x="1407" y="313"/>
                  </a:lnTo>
                  <a:lnTo>
                    <a:pt x="1370" y="306"/>
                  </a:lnTo>
                  <a:lnTo>
                    <a:pt x="1334" y="303"/>
                  </a:lnTo>
                  <a:lnTo>
                    <a:pt x="1300" y="304"/>
                  </a:lnTo>
                  <a:lnTo>
                    <a:pt x="1268" y="309"/>
                  </a:lnTo>
                  <a:lnTo>
                    <a:pt x="1238" y="318"/>
                  </a:lnTo>
                  <a:lnTo>
                    <a:pt x="1208" y="332"/>
                  </a:lnTo>
                  <a:lnTo>
                    <a:pt x="1180" y="347"/>
                  </a:lnTo>
                  <a:lnTo>
                    <a:pt x="1154" y="366"/>
                  </a:lnTo>
                  <a:lnTo>
                    <a:pt x="1129" y="386"/>
                  </a:lnTo>
                  <a:lnTo>
                    <a:pt x="1104" y="409"/>
                  </a:lnTo>
                  <a:lnTo>
                    <a:pt x="1080" y="434"/>
                  </a:lnTo>
                  <a:lnTo>
                    <a:pt x="1057" y="461"/>
                  </a:lnTo>
                  <a:lnTo>
                    <a:pt x="1036" y="488"/>
                  </a:lnTo>
                  <a:lnTo>
                    <a:pt x="1014" y="516"/>
                  </a:lnTo>
                  <a:lnTo>
                    <a:pt x="993" y="544"/>
                  </a:lnTo>
                  <a:lnTo>
                    <a:pt x="951" y="602"/>
                  </a:lnTo>
                  <a:lnTo>
                    <a:pt x="910" y="658"/>
                  </a:lnTo>
                  <a:lnTo>
                    <a:pt x="889" y="683"/>
                  </a:lnTo>
                  <a:lnTo>
                    <a:pt x="869" y="708"/>
                  </a:lnTo>
                  <a:lnTo>
                    <a:pt x="848" y="730"/>
                  </a:lnTo>
                  <a:lnTo>
                    <a:pt x="826" y="751"/>
                  </a:lnTo>
                  <a:lnTo>
                    <a:pt x="804" y="769"/>
                  </a:lnTo>
                  <a:lnTo>
                    <a:pt x="781" y="784"/>
                  </a:lnTo>
                  <a:lnTo>
                    <a:pt x="757" y="796"/>
                  </a:lnTo>
                  <a:lnTo>
                    <a:pt x="734" y="804"/>
                  </a:lnTo>
                  <a:lnTo>
                    <a:pt x="708" y="808"/>
                  </a:lnTo>
                  <a:lnTo>
                    <a:pt x="681" y="809"/>
                  </a:lnTo>
                  <a:lnTo>
                    <a:pt x="653" y="804"/>
                  </a:lnTo>
                  <a:lnTo>
                    <a:pt x="624" y="796"/>
                  </a:lnTo>
                  <a:lnTo>
                    <a:pt x="613" y="791"/>
                  </a:lnTo>
                  <a:lnTo>
                    <a:pt x="602" y="786"/>
                  </a:lnTo>
                  <a:lnTo>
                    <a:pt x="591" y="779"/>
                  </a:lnTo>
                  <a:lnTo>
                    <a:pt x="581" y="773"/>
                  </a:lnTo>
                  <a:lnTo>
                    <a:pt x="572" y="766"/>
                  </a:lnTo>
                  <a:lnTo>
                    <a:pt x="562" y="758"/>
                  </a:lnTo>
                  <a:lnTo>
                    <a:pt x="554" y="751"/>
                  </a:lnTo>
                  <a:lnTo>
                    <a:pt x="547" y="742"/>
                  </a:lnTo>
                  <a:lnTo>
                    <a:pt x="540" y="733"/>
                  </a:lnTo>
                  <a:lnTo>
                    <a:pt x="534" y="724"/>
                  </a:lnTo>
                  <a:lnTo>
                    <a:pt x="527" y="714"/>
                  </a:lnTo>
                  <a:lnTo>
                    <a:pt x="522" y="705"/>
                  </a:lnTo>
                  <a:lnTo>
                    <a:pt x="518" y="695"/>
                  </a:lnTo>
                  <a:lnTo>
                    <a:pt x="514" y="685"/>
                  </a:lnTo>
                  <a:lnTo>
                    <a:pt x="510" y="674"/>
                  </a:lnTo>
                  <a:lnTo>
                    <a:pt x="507" y="663"/>
                  </a:lnTo>
                  <a:lnTo>
                    <a:pt x="504" y="653"/>
                  </a:lnTo>
                  <a:lnTo>
                    <a:pt x="502" y="641"/>
                  </a:lnTo>
                  <a:lnTo>
                    <a:pt x="501" y="630"/>
                  </a:lnTo>
                  <a:lnTo>
                    <a:pt x="499" y="619"/>
                  </a:lnTo>
                  <a:lnTo>
                    <a:pt x="499" y="595"/>
                  </a:lnTo>
                  <a:lnTo>
                    <a:pt x="499" y="571"/>
                  </a:lnTo>
                  <a:lnTo>
                    <a:pt x="502" y="548"/>
                  </a:lnTo>
                  <a:lnTo>
                    <a:pt x="506" y="525"/>
                  </a:lnTo>
                  <a:lnTo>
                    <a:pt x="512" y="502"/>
                  </a:lnTo>
                  <a:lnTo>
                    <a:pt x="520" y="479"/>
                  </a:lnTo>
                  <a:lnTo>
                    <a:pt x="526" y="464"/>
                  </a:lnTo>
                  <a:lnTo>
                    <a:pt x="534" y="448"/>
                  </a:lnTo>
                  <a:lnTo>
                    <a:pt x="541" y="434"/>
                  </a:lnTo>
                  <a:lnTo>
                    <a:pt x="549" y="421"/>
                  </a:lnTo>
                  <a:lnTo>
                    <a:pt x="557" y="407"/>
                  </a:lnTo>
                  <a:lnTo>
                    <a:pt x="567" y="394"/>
                  </a:lnTo>
                  <a:lnTo>
                    <a:pt x="576" y="382"/>
                  </a:lnTo>
                  <a:lnTo>
                    <a:pt x="586" y="370"/>
                  </a:lnTo>
                  <a:lnTo>
                    <a:pt x="597" y="360"/>
                  </a:lnTo>
                  <a:lnTo>
                    <a:pt x="607" y="348"/>
                  </a:lnTo>
                  <a:lnTo>
                    <a:pt x="618" y="339"/>
                  </a:lnTo>
                  <a:lnTo>
                    <a:pt x="631" y="330"/>
                  </a:lnTo>
                  <a:lnTo>
                    <a:pt x="642" y="320"/>
                  </a:lnTo>
                  <a:lnTo>
                    <a:pt x="655" y="312"/>
                  </a:lnTo>
                  <a:lnTo>
                    <a:pt x="668" y="305"/>
                  </a:lnTo>
                  <a:lnTo>
                    <a:pt x="681" y="298"/>
                  </a:lnTo>
                  <a:lnTo>
                    <a:pt x="694" y="292"/>
                  </a:lnTo>
                  <a:lnTo>
                    <a:pt x="708" y="285"/>
                  </a:lnTo>
                  <a:lnTo>
                    <a:pt x="722" y="280"/>
                  </a:lnTo>
                  <a:lnTo>
                    <a:pt x="737" y="276"/>
                  </a:lnTo>
                  <a:lnTo>
                    <a:pt x="751" y="272"/>
                  </a:lnTo>
                  <a:lnTo>
                    <a:pt x="766" y="269"/>
                  </a:lnTo>
                  <a:lnTo>
                    <a:pt x="781" y="266"/>
                  </a:lnTo>
                  <a:lnTo>
                    <a:pt x="797" y="264"/>
                  </a:lnTo>
                  <a:lnTo>
                    <a:pt x="812" y="262"/>
                  </a:lnTo>
                  <a:lnTo>
                    <a:pt x="828" y="261"/>
                  </a:lnTo>
                  <a:lnTo>
                    <a:pt x="843" y="261"/>
                  </a:lnTo>
                  <a:lnTo>
                    <a:pt x="859" y="261"/>
                  </a:lnTo>
                  <a:lnTo>
                    <a:pt x="876" y="262"/>
                  </a:lnTo>
                  <a:lnTo>
                    <a:pt x="891" y="264"/>
                  </a:lnTo>
                  <a:lnTo>
                    <a:pt x="908" y="266"/>
                  </a:lnTo>
                  <a:lnTo>
                    <a:pt x="924" y="269"/>
                  </a:lnTo>
                  <a:lnTo>
                    <a:pt x="971" y="147"/>
                  </a:lnTo>
                  <a:close/>
                  <a:moveTo>
                    <a:pt x="428" y="1832"/>
                  </a:moveTo>
                  <a:lnTo>
                    <a:pt x="452" y="1836"/>
                  </a:lnTo>
                  <a:lnTo>
                    <a:pt x="475" y="1841"/>
                  </a:lnTo>
                  <a:lnTo>
                    <a:pt x="499" y="1843"/>
                  </a:lnTo>
                  <a:lnTo>
                    <a:pt x="521" y="1844"/>
                  </a:lnTo>
                  <a:lnTo>
                    <a:pt x="544" y="1845"/>
                  </a:lnTo>
                  <a:lnTo>
                    <a:pt x="567" y="1845"/>
                  </a:lnTo>
                  <a:lnTo>
                    <a:pt x="588" y="1843"/>
                  </a:lnTo>
                  <a:lnTo>
                    <a:pt x="610" y="1841"/>
                  </a:lnTo>
                  <a:lnTo>
                    <a:pt x="632" y="1837"/>
                  </a:lnTo>
                  <a:lnTo>
                    <a:pt x="652" y="1833"/>
                  </a:lnTo>
                  <a:lnTo>
                    <a:pt x="673" y="1828"/>
                  </a:lnTo>
                  <a:lnTo>
                    <a:pt x="693" y="1822"/>
                  </a:lnTo>
                  <a:lnTo>
                    <a:pt x="713" y="1815"/>
                  </a:lnTo>
                  <a:lnTo>
                    <a:pt x="733" y="1807"/>
                  </a:lnTo>
                  <a:lnTo>
                    <a:pt x="751" y="1798"/>
                  </a:lnTo>
                  <a:lnTo>
                    <a:pt x="769" y="1789"/>
                  </a:lnTo>
                  <a:lnTo>
                    <a:pt x="786" y="1779"/>
                  </a:lnTo>
                  <a:lnTo>
                    <a:pt x="804" y="1767"/>
                  </a:lnTo>
                  <a:lnTo>
                    <a:pt x="819" y="1755"/>
                  </a:lnTo>
                  <a:lnTo>
                    <a:pt x="835" y="1742"/>
                  </a:lnTo>
                  <a:lnTo>
                    <a:pt x="850" y="1728"/>
                  </a:lnTo>
                  <a:lnTo>
                    <a:pt x="865" y="1714"/>
                  </a:lnTo>
                  <a:lnTo>
                    <a:pt x="878" y="1698"/>
                  </a:lnTo>
                  <a:lnTo>
                    <a:pt x="890" y="1682"/>
                  </a:lnTo>
                  <a:lnTo>
                    <a:pt x="902" y="1665"/>
                  </a:lnTo>
                  <a:lnTo>
                    <a:pt x="913" y="1648"/>
                  </a:lnTo>
                  <a:lnTo>
                    <a:pt x="923" y="1629"/>
                  </a:lnTo>
                  <a:lnTo>
                    <a:pt x="933" y="1610"/>
                  </a:lnTo>
                  <a:lnTo>
                    <a:pt x="941" y="1590"/>
                  </a:lnTo>
                  <a:lnTo>
                    <a:pt x="948" y="1569"/>
                  </a:lnTo>
                  <a:lnTo>
                    <a:pt x="954" y="1548"/>
                  </a:lnTo>
                  <a:lnTo>
                    <a:pt x="960" y="1525"/>
                  </a:lnTo>
                  <a:lnTo>
                    <a:pt x="964" y="1504"/>
                  </a:lnTo>
                  <a:lnTo>
                    <a:pt x="966" y="1484"/>
                  </a:lnTo>
                  <a:lnTo>
                    <a:pt x="968" y="1463"/>
                  </a:lnTo>
                  <a:lnTo>
                    <a:pt x="969" y="1444"/>
                  </a:lnTo>
                  <a:lnTo>
                    <a:pt x="969" y="1423"/>
                  </a:lnTo>
                  <a:lnTo>
                    <a:pt x="968" y="1402"/>
                  </a:lnTo>
                  <a:lnTo>
                    <a:pt x="965" y="1383"/>
                  </a:lnTo>
                  <a:lnTo>
                    <a:pt x="962" y="1363"/>
                  </a:lnTo>
                  <a:lnTo>
                    <a:pt x="957" y="1343"/>
                  </a:lnTo>
                  <a:lnTo>
                    <a:pt x="953" y="1324"/>
                  </a:lnTo>
                  <a:lnTo>
                    <a:pt x="947" y="1305"/>
                  </a:lnTo>
                  <a:lnTo>
                    <a:pt x="940" y="1287"/>
                  </a:lnTo>
                  <a:lnTo>
                    <a:pt x="933" y="1268"/>
                  </a:lnTo>
                  <a:lnTo>
                    <a:pt x="924" y="1251"/>
                  </a:lnTo>
                  <a:lnTo>
                    <a:pt x="915" y="1233"/>
                  </a:lnTo>
                  <a:lnTo>
                    <a:pt x="905" y="1217"/>
                  </a:lnTo>
                  <a:lnTo>
                    <a:pt x="894" y="1200"/>
                  </a:lnTo>
                  <a:lnTo>
                    <a:pt x="882" y="1185"/>
                  </a:lnTo>
                  <a:lnTo>
                    <a:pt x="870" y="1169"/>
                  </a:lnTo>
                  <a:lnTo>
                    <a:pt x="856" y="1155"/>
                  </a:lnTo>
                  <a:lnTo>
                    <a:pt x="842" y="1141"/>
                  </a:lnTo>
                  <a:lnTo>
                    <a:pt x="828" y="1128"/>
                  </a:lnTo>
                  <a:lnTo>
                    <a:pt x="812" y="1115"/>
                  </a:lnTo>
                  <a:lnTo>
                    <a:pt x="796" y="1103"/>
                  </a:lnTo>
                  <a:lnTo>
                    <a:pt x="779" y="1092"/>
                  </a:lnTo>
                  <a:lnTo>
                    <a:pt x="762" y="1082"/>
                  </a:lnTo>
                  <a:lnTo>
                    <a:pt x="744" y="1072"/>
                  </a:lnTo>
                  <a:lnTo>
                    <a:pt x="724" y="1063"/>
                  </a:lnTo>
                  <a:lnTo>
                    <a:pt x="706" y="1056"/>
                  </a:lnTo>
                  <a:lnTo>
                    <a:pt x="685" y="1049"/>
                  </a:lnTo>
                  <a:lnTo>
                    <a:pt x="665" y="1042"/>
                  </a:lnTo>
                  <a:lnTo>
                    <a:pt x="644" y="1037"/>
                  </a:lnTo>
                  <a:lnTo>
                    <a:pt x="622" y="1033"/>
                  </a:lnTo>
                  <a:lnTo>
                    <a:pt x="602" y="1031"/>
                  </a:lnTo>
                  <a:lnTo>
                    <a:pt x="580" y="1029"/>
                  </a:lnTo>
                  <a:lnTo>
                    <a:pt x="559" y="1028"/>
                  </a:lnTo>
                  <a:lnTo>
                    <a:pt x="539" y="1029"/>
                  </a:lnTo>
                  <a:lnTo>
                    <a:pt x="519" y="1030"/>
                  </a:lnTo>
                  <a:lnTo>
                    <a:pt x="499" y="1032"/>
                  </a:lnTo>
                  <a:lnTo>
                    <a:pt x="479" y="1035"/>
                  </a:lnTo>
                  <a:lnTo>
                    <a:pt x="460" y="1040"/>
                  </a:lnTo>
                  <a:lnTo>
                    <a:pt x="441" y="1045"/>
                  </a:lnTo>
                  <a:lnTo>
                    <a:pt x="422" y="1052"/>
                  </a:lnTo>
                  <a:lnTo>
                    <a:pt x="405" y="1058"/>
                  </a:lnTo>
                  <a:lnTo>
                    <a:pt x="386" y="1066"/>
                  </a:lnTo>
                  <a:lnTo>
                    <a:pt x="370" y="1074"/>
                  </a:lnTo>
                  <a:lnTo>
                    <a:pt x="352" y="1085"/>
                  </a:lnTo>
                  <a:lnTo>
                    <a:pt x="336" y="1095"/>
                  </a:lnTo>
                  <a:lnTo>
                    <a:pt x="320" y="1105"/>
                  </a:lnTo>
                  <a:lnTo>
                    <a:pt x="305" y="1118"/>
                  </a:lnTo>
                  <a:lnTo>
                    <a:pt x="290" y="1130"/>
                  </a:lnTo>
                  <a:lnTo>
                    <a:pt x="277" y="1143"/>
                  </a:lnTo>
                  <a:lnTo>
                    <a:pt x="263" y="1157"/>
                  </a:lnTo>
                  <a:lnTo>
                    <a:pt x="250" y="1171"/>
                  </a:lnTo>
                  <a:lnTo>
                    <a:pt x="239" y="1187"/>
                  </a:lnTo>
                  <a:lnTo>
                    <a:pt x="227" y="1202"/>
                  </a:lnTo>
                  <a:lnTo>
                    <a:pt x="217" y="1219"/>
                  </a:lnTo>
                  <a:lnTo>
                    <a:pt x="207" y="1235"/>
                  </a:lnTo>
                  <a:lnTo>
                    <a:pt x="197" y="1253"/>
                  </a:lnTo>
                  <a:lnTo>
                    <a:pt x="189" y="1270"/>
                  </a:lnTo>
                  <a:lnTo>
                    <a:pt x="182" y="1289"/>
                  </a:lnTo>
                  <a:lnTo>
                    <a:pt x="176" y="1307"/>
                  </a:lnTo>
                  <a:lnTo>
                    <a:pt x="171" y="1327"/>
                  </a:lnTo>
                  <a:lnTo>
                    <a:pt x="165" y="1347"/>
                  </a:lnTo>
                  <a:lnTo>
                    <a:pt x="162" y="1363"/>
                  </a:lnTo>
                  <a:lnTo>
                    <a:pt x="159" y="1380"/>
                  </a:lnTo>
                  <a:lnTo>
                    <a:pt x="157" y="1396"/>
                  </a:lnTo>
                  <a:lnTo>
                    <a:pt x="156" y="1414"/>
                  </a:lnTo>
                  <a:lnTo>
                    <a:pt x="154" y="1430"/>
                  </a:lnTo>
                  <a:lnTo>
                    <a:pt x="154" y="1447"/>
                  </a:lnTo>
                  <a:lnTo>
                    <a:pt x="154" y="1464"/>
                  </a:lnTo>
                  <a:lnTo>
                    <a:pt x="154" y="1481"/>
                  </a:lnTo>
                  <a:lnTo>
                    <a:pt x="155" y="1497"/>
                  </a:lnTo>
                  <a:lnTo>
                    <a:pt x="157" y="1514"/>
                  </a:lnTo>
                  <a:lnTo>
                    <a:pt x="159" y="1530"/>
                  </a:lnTo>
                  <a:lnTo>
                    <a:pt x="161" y="1546"/>
                  </a:lnTo>
                  <a:lnTo>
                    <a:pt x="164" y="1562"/>
                  </a:lnTo>
                  <a:lnTo>
                    <a:pt x="169" y="1578"/>
                  </a:lnTo>
                  <a:lnTo>
                    <a:pt x="173" y="1593"/>
                  </a:lnTo>
                  <a:lnTo>
                    <a:pt x="178" y="1609"/>
                  </a:lnTo>
                  <a:lnTo>
                    <a:pt x="182" y="1623"/>
                  </a:lnTo>
                  <a:lnTo>
                    <a:pt x="188" y="1637"/>
                  </a:lnTo>
                  <a:lnTo>
                    <a:pt x="194" y="1652"/>
                  </a:lnTo>
                  <a:lnTo>
                    <a:pt x="201" y="1665"/>
                  </a:lnTo>
                  <a:lnTo>
                    <a:pt x="208" y="1679"/>
                  </a:lnTo>
                  <a:lnTo>
                    <a:pt x="216" y="1692"/>
                  </a:lnTo>
                  <a:lnTo>
                    <a:pt x="224" y="1704"/>
                  </a:lnTo>
                  <a:lnTo>
                    <a:pt x="232" y="1717"/>
                  </a:lnTo>
                  <a:lnTo>
                    <a:pt x="242" y="1728"/>
                  </a:lnTo>
                  <a:lnTo>
                    <a:pt x="251" y="1738"/>
                  </a:lnTo>
                  <a:lnTo>
                    <a:pt x="261" y="1750"/>
                  </a:lnTo>
                  <a:lnTo>
                    <a:pt x="273" y="1759"/>
                  </a:lnTo>
                  <a:lnTo>
                    <a:pt x="283" y="1768"/>
                  </a:lnTo>
                  <a:lnTo>
                    <a:pt x="295" y="1777"/>
                  </a:lnTo>
                  <a:lnTo>
                    <a:pt x="307" y="1785"/>
                  </a:lnTo>
                  <a:lnTo>
                    <a:pt x="320" y="1792"/>
                  </a:lnTo>
                  <a:lnTo>
                    <a:pt x="350" y="1651"/>
                  </a:lnTo>
                  <a:lnTo>
                    <a:pt x="338" y="1639"/>
                  </a:lnTo>
                  <a:lnTo>
                    <a:pt x="326" y="1627"/>
                  </a:lnTo>
                  <a:lnTo>
                    <a:pt x="316" y="1613"/>
                  </a:lnTo>
                  <a:lnTo>
                    <a:pt x="307" y="1598"/>
                  </a:lnTo>
                  <a:lnTo>
                    <a:pt x="298" y="1583"/>
                  </a:lnTo>
                  <a:lnTo>
                    <a:pt x="291" y="1566"/>
                  </a:lnTo>
                  <a:lnTo>
                    <a:pt x="285" y="1550"/>
                  </a:lnTo>
                  <a:lnTo>
                    <a:pt x="280" y="1532"/>
                  </a:lnTo>
                  <a:lnTo>
                    <a:pt x="275" y="1514"/>
                  </a:lnTo>
                  <a:lnTo>
                    <a:pt x="272" y="1495"/>
                  </a:lnTo>
                  <a:lnTo>
                    <a:pt x="270" y="1475"/>
                  </a:lnTo>
                  <a:lnTo>
                    <a:pt x="270" y="1456"/>
                  </a:lnTo>
                  <a:lnTo>
                    <a:pt x="270" y="1435"/>
                  </a:lnTo>
                  <a:lnTo>
                    <a:pt x="271" y="1415"/>
                  </a:lnTo>
                  <a:lnTo>
                    <a:pt x="274" y="1394"/>
                  </a:lnTo>
                  <a:lnTo>
                    <a:pt x="278" y="1372"/>
                  </a:lnTo>
                  <a:lnTo>
                    <a:pt x="280" y="1361"/>
                  </a:lnTo>
                  <a:lnTo>
                    <a:pt x="283" y="1351"/>
                  </a:lnTo>
                  <a:lnTo>
                    <a:pt x="287" y="1339"/>
                  </a:lnTo>
                  <a:lnTo>
                    <a:pt x="291" y="1329"/>
                  </a:lnTo>
                  <a:lnTo>
                    <a:pt x="295" y="1319"/>
                  </a:lnTo>
                  <a:lnTo>
                    <a:pt x="301" y="1308"/>
                  </a:lnTo>
                  <a:lnTo>
                    <a:pt x="307" y="1298"/>
                  </a:lnTo>
                  <a:lnTo>
                    <a:pt x="313" y="1289"/>
                  </a:lnTo>
                  <a:lnTo>
                    <a:pt x="319" y="1279"/>
                  </a:lnTo>
                  <a:lnTo>
                    <a:pt x="325" y="1269"/>
                  </a:lnTo>
                  <a:lnTo>
                    <a:pt x="334" y="1261"/>
                  </a:lnTo>
                  <a:lnTo>
                    <a:pt x="341" y="1252"/>
                  </a:lnTo>
                  <a:lnTo>
                    <a:pt x="349" y="1243"/>
                  </a:lnTo>
                  <a:lnTo>
                    <a:pt x="357" y="1235"/>
                  </a:lnTo>
                  <a:lnTo>
                    <a:pt x="367" y="1228"/>
                  </a:lnTo>
                  <a:lnTo>
                    <a:pt x="376" y="1220"/>
                  </a:lnTo>
                  <a:lnTo>
                    <a:pt x="386" y="1214"/>
                  </a:lnTo>
                  <a:lnTo>
                    <a:pt x="395" y="1206"/>
                  </a:lnTo>
                  <a:lnTo>
                    <a:pt x="406" y="1200"/>
                  </a:lnTo>
                  <a:lnTo>
                    <a:pt x="417" y="1195"/>
                  </a:lnTo>
                  <a:lnTo>
                    <a:pt x="428" y="1190"/>
                  </a:lnTo>
                  <a:lnTo>
                    <a:pt x="440" y="1185"/>
                  </a:lnTo>
                  <a:lnTo>
                    <a:pt x="451" y="1181"/>
                  </a:lnTo>
                  <a:lnTo>
                    <a:pt x="463" y="1177"/>
                  </a:lnTo>
                  <a:lnTo>
                    <a:pt x="476" y="1174"/>
                  </a:lnTo>
                  <a:lnTo>
                    <a:pt x="488" y="1171"/>
                  </a:lnTo>
                  <a:lnTo>
                    <a:pt x="501" y="1170"/>
                  </a:lnTo>
                  <a:lnTo>
                    <a:pt x="514" y="1168"/>
                  </a:lnTo>
                  <a:lnTo>
                    <a:pt x="527" y="1168"/>
                  </a:lnTo>
                  <a:lnTo>
                    <a:pt x="541" y="1168"/>
                  </a:lnTo>
                  <a:lnTo>
                    <a:pt x="555" y="1168"/>
                  </a:lnTo>
                  <a:lnTo>
                    <a:pt x="570" y="1170"/>
                  </a:lnTo>
                  <a:lnTo>
                    <a:pt x="428" y="1832"/>
                  </a:lnTo>
                  <a:close/>
                  <a:moveTo>
                    <a:pt x="680" y="1193"/>
                  </a:moveTo>
                  <a:lnTo>
                    <a:pt x="691" y="1197"/>
                  </a:lnTo>
                  <a:lnTo>
                    <a:pt x="702" y="1202"/>
                  </a:lnTo>
                  <a:lnTo>
                    <a:pt x="713" y="1207"/>
                  </a:lnTo>
                  <a:lnTo>
                    <a:pt x="723" y="1213"/>
                  </a:lnTo>
                  <a:lnTo>
                    <a:pt x="733" y="1219"/>
                  </a:lnTo>
                  <a:lnTo>
                    <a:pt x="743" y="1225"/>
                  </a:lnTo>
                  <a:lnTo>
                    <a:pt x="752" y="1232"/>
                  </a:lnTo>
                  <a:lnTo>
                    <a:pt x="760" y="1239"/>
                  </a:lnTo>
                  <a:lnTo>
                    <a:pt x="770" y="1248"/>
                  </a:lnTo>
                  <a:lnTo>
                    <a:pt x="778" y="1256"/>
                  </a:lnTo>
                  <a:lnTo>
                    <a:pt x="785" y="1264"/>
                  </a:lnTo>
                  <a:lnTo>
                    <a:pt x="793" y="1273"/>
                  </a:lnTo>
                  <a:lnTo>
                    <a:pt x="807" y="1293"/>
                  </a:lnTo>
                  <a:lnTo>
                    <a:pt x="819" y="1313"/>
                  </a:lnTo>
                  <a:lnTo>
                    <a:pt x="830" y="1334"/>
                  </a:lnTo>
                  <a:lnTo>
                    <a:pt x="839" y="1356"/>
                  </a:lnTo>
                  <a:lnTo>
                    <a:pt x="845" y="1380"/>
                  </a:lnTo>
                  <a:lnTo>
                    <a:pt x="850" y="1402"/>
                  </a:lnTo>
                  <a:lnTo>
                    <a:pt x="851" y="1415"/>
                  </a:lnTo>
                  <a:lnTo>
                    <a:pt x="852" y="1427"/>
                  </a:lnTo>
                  <a:lnTo>
                    <a:pt x="853" y="1439"/>
                  </a:lnTo>
                  <a:lnTo>
                    <a:pt x="853" y="1451"/>
                  </a:lnTo>
                  <a:lnTo>
                    <a:pt x="852" y="1463"/>
                  </a:lnTo>
                  <a:lnTo>
                    <a:pt x="851" y="1475"/>
                  </a:lnTo>
                  <a:lnTo>
                    <a:pt x="850" y="1488"/>
                  </a:lnTo>
                  <a:lnTo>
                    <a:pt x="847" y="1500"/>
                  </a:lnTo>
                  <a:lnTo>
                    <a:pt x="845" y="1513"/>
                  </a:lnTo>
                  <a:lnTo>
                    <a:pt x="841" y="1525"/>
                  </a:lnTo>
                  <a:lnTo>
                    <a:pt x="837" y="1537"/>
                  </a:lnTo>
                  <a:lnTo>
                    <a:pt x="833" y="1549"/>
                  </a:lnTo>
                  <a:lnTo>
                    <a:pt x="828" y="1560"/>
                  </a:lnTo>
                  <a:lnTo>
                    <a:pt x="821" y="1571"/>
                  </a:lnTo>
                  <a:lnTo>
                    <a:pt x="815" y="1583"/>
                  </a:lnTo>
                  <a:lnTo>
                    <a:pt x="809" y="1593"/>
                  </a:lnTo>
                  <a:lnTo>
                    <a:pt x="802" y="1604"/>
                  </a:lnTo>
                  <a:lnTo>
                    <a:pt x="795" y="1614"/>
                  </a:lnTo>
                  <a:lnTo>
                    <a:pt x="787" y="1624"/>
                  </a:lnTo>
                  <a:lnTo>
                    <a:pt x="779" y="1633"/>
                  </a:lnTo>
                  <a:lnTo>
                    <a:pt x="770" y="1643"/>
                  </a:lnTo>
                  <a:lnTo>
                    <a:pt x="762" y="1651"/>
                  </a:lnTo>
                  <a:lnTo>
                    <a:pt x="752" y="1659"/>
                  </a:lnTo>
                  <a:lnTo>
                    <a:pt x="743" y="1666"/>
                  </a:lnTo>
                  <a:lnTo>
                    <a:pt x="734" y="1673"/>
                  </a:lnTo>
                  <a:lnTo>
                    <a:pt x="723" y="1681"/>
                  </a:lnTo>
                  <a:lnTo>
                    <a:pt x="713" y="1687"/>
                  </a:lnTo>
                  <a:lnTo>
                    <a:pt x="703" y="1692"/>
                  </a:lnTo>
                  <a:lnTo>
                    <a:pt x="692" y="1698"/>
                  </a:lnTo>
                  <a:lnTo>
                    <a:pt x="681" y="1702"/>
                  </a:lnTo>
                  <a:lnTo>
                    <a:pt x="671" y="1706"/>
                  </a:lnTo>
                  <a:lnTo>
                    <a:pt x="659" y="1710"/>
                  </a:lnTo>
                  <a:lnTo>
                    <a:pt x="648" y="1713"/>
                  </a:lnTo>
                  <a:lnTo>
                    <a:pt x="637" y="1715"/>
                  </a:lnTo>
                  <a:lnTo>
                    <a:pt x="625" y="1717"/>
                  </a:lnTo>
                  <a:lnTo>
                    <a:pt x="615" y="1717"/>
                  </a:lnTo>
                  <a:lnTo>
                    <a:pt x="604" y="1718"/>
                  </a:lnTo>
                  <a:lnTo>
                    <a:pt x="592" y="1717"/>
                  </a:lnTo>
                  <a:lnTo>
                    <a:pt x="581" y="1716"/>
                  </a:lnTo>
                  <a:lnTo>
                    <a:pt x="570" y="1714"/>
                  </a:lnTo>
                  <a:lnTo>
                    <a:pt x="680" y="1193"/>
                  </a:lnTo>
                  <a:close/>
                  <a:moveTo>
                    <a:pt x="833" y="2230"/>
                  </a:moveTo>
                  <a:lnTo>
                    <a:pt x="856" y="1956"/>
                  </a:lnTo>
                  <a:lnTo>
                    <a:pt x="744" y="1946"/>
                  </a:lnTo>
                  <a:lnTo>
                    <a:pt x="733" y="2076"/>
                  </a:lnTo>
                  <a:lnTo>
                    <a:pt x="181" y="2027"/>
                  </a:lnTo>
                  <a:lnTo>
                    <a:pt x="192" y="1898"/>
                  </a:lnTo>
                  <a:lnTo>
                    <a:pt x="80" y="1888"/>
                  </a:lnTo>
                  <a:lnTo>
                    <a:pt x="45" y="2290"/>
                  </a:lnTo>
                  <a:lnTo>
                    <a:pt x="157" y="2299"/>
                  </a:lnTo>
                  <a:lnTo>
                    <a:pt x="169" y="2172"/>
                  </a:lnTo>
                  <a:lnTo>
                    <a:pt x="599" y="2210"/>
                  </a:lnTo>
                  <a:lnTo>
                    <a:pt x="622" y="2241"/>
                  </a:lnTo>
                  <a:lnTo>
                    <a:pt x="644" y="2273"/>
                  </a:lnTo>
                  <a:lnTo>
                    <a:pt x="654" y="2288"/>
                  </a:lnTo>
                  <a:lnTo>
                    <a:pt x="664" y="2305"/>
                  </a:lnTo>
                  <a:lnTo>
                    <a:pt x="673" y="2321"/>
                  </a:lnTo>
                  <a:lnTo>
                    <a:pt x="680" y="2338"/>
                  </a:lnTo>
                  <a:lnTo>
                    <a:pt x="687" y="2354"/>
                  </a:lnTo>
                  <a:lnTo>
                    <a:pt x="693" y="2372"/>
                  </a:lnTo>
                  <a:lnTo>
                    <a:pt x="698" y="2389"/>
                  </a:lnTo>
                  <a:lnTo>
                    <a:pt x="702" y="2407"/>
                  </a:lnTo>
                  <a:lnTo>
                    <a:pt x="705" y="2425"/>
                  </a:lnTo>
                  <a:lnTo>
                    <a:pt x="706" y="2445"/>
                  </a:lnTo>
                  <a:lnTo>
                    <a:pt x="706" y="2464"/>
                  </a:lnTo>
                  <a:lnTo>
                    <a:pt x="705" y="2485"/>
                  </a:lnTo>
                  <a:lnTo>
                    <a:pt x="704" y="2497"/>
                  </a:lnTo>
                  <a:lnTo>
                    <a:pt x="701" y="2509"/>
                  </a:lnTo>
                  <a:lnTo>
                    <a:pt x="696" y="2520"/>
                  </a:lnTo>
                  <a:lnTo>
                    <a:pt x="690" y="2530"/>
                  </a:lnTo>
                  <a:lnTo>
                    <a:pt x="684" y="2540"/>
                  </a:lnTo>
                  <a:lnTo>
                    <a:pt x="677" y="2547"/>
                  </a:lnTo>
                  <a:lnTo>
                    <a:pt x="668" y="2555"/>
                  </a:lnTo>
                  <a:lnTo>
                    <a:pt x="658" y="2561"/>
                  </a:lnTo>
                  <a:lnTo>
                    <a:pt x="648" y="2567"/>
                  </a:lnTo>
                  <a:lnTo>
                    <a:pt x="637" y="2572"/>
                  </a:lnTo>
                  <a:lnTo>
                    <a:pt x="625" y="2576"/>
                  </a:lnTo>
                  <a:lnTo>
                    <a:pt x="613" y="2578"/>
                  </a:lnTo>
                  <a:lnTo>
                    <a:pt x="600" y="2580"/>
                  </a:lnTo>
                  <a:lnTo>
                    <a:pt x="585" y="2581"/>
                  </a:lnTo>
                  <a:lnTo>
                    <a:pt x="571" y="2581"/>
                  </a:lnTo>
                  <a:lnTo>
                    <a:pt x="556" y="2580"/>
                  </a:lnTo>
                  <a:lnTo>
                    <a:pt x="136" y="2544"/>
                  </a:lnTo>
                  <a:lnTo>
                    <a:pt x="148" y="2411"/>
                  </a:lnTo>
                  <a:lnTo>
                    <a:pt x="34" y="2401"/>
                  </a:lnTo>
                  <a:lnTo>
                    <a:pt x="0" y="2798"/>
                  </a:lnTo>
                  <a:lnTo>
                    <a:pt x="113" y="2808"/>
                  </a:lnTo>
                  <a:lnTo>
                    <a:pt x="123" y="2688"/>
                  </a:lnTo>
                  <a:lnTo>
                    <a:pt x="579" y="2728"/>
                  </a:lnTo>
                  <a:lnTo>
                    <a:pt x="592" y="2729"/>
                  </a:lnTo>
                  <a:lnTo>
                    <a:pt x="606" y="2729"/>
                  </a:lnTo>
                  <a:lnTo>
                    <a:pt x="619" y="2728"/>
                  </a:lnTo>
                  <a:lnTo>
                    <a:pt x="632" y="2727"/>
                  </a:lnTo>
                  <a:lnTo>
                    <a:pt x="644" y="2725"/>
                  </a:lnTo>
                  <a:lnTo>
                    <a:pt x="655" y="2723"/>
                  </a:lnTo>
                  <a:lnTo>
                    <a:pt x="667" y="2720"/>
                  </a:lnTo>
                  <a:lnTo>
                    <a:pt x="678" y="2717"/>
                  </a:lnTo>
                  <a:lnTo>
                    <a:pt x="689" y="2713"/>
                  </a:lnTo>
                  <a:lnTo>
                    <a:pt x="700" y="2708"/>
                  </a:lnTo>
                  <a:lnTo>
                    <a:pt x="709" y="2703"/>
                  </a:lnTo>
                  <a:lnTo>
                    <a:pt x="719" y="2696"/>
                  </a:lnTo>
                  <a:lnTo>
                    <a:pt x="729" y="2690"/>
                  </a:lnTo>
                  <a:lnTo>
                    <a:pt x="737" y="2684"/>
                  </a:lnTo>
                  <a:lnTo>
                    <a:pt x="745" y="2677"/>
                  </a:lnTo>
                  <a:lnTo>
                    <a:pt x="753" y="2670"/>
                  </a:lnTo>
                  <a:lnTo>
                    <a:pt x="760" y="2661"/>
                  </a:lnTo>
                  <a:lnTo>
                    <a:pt x="768" y="2653"/>
                  </a:lnTo>
                  <a:lnTo>
                    <a:pt x="775" y="2645"/>
                  </a:lnTo>
                  <a:lnTo>
                    <a:pt x="781" y="2636"/>
                  </a:lnTo>
                  <a:lnTo>
                    <a:pt x="792" y="2617"/>
                  </a:lnTo>
                  <a:lnTo>
                    <a:pt x="803" y="2596"/>
                  </a:lnTo>
                  <a:lnTo>
                    <a:pt x="811" y="2576"/>
                  </a:lnTo>
                  <a:lnTo>
                    <a:pt x="817" y="2554"/>
                  </a:lnTo>
                  <a:lnTo>
                    <a:pt x="822" y="2531"/>
                  </a:lnTo>
                  <a:lnTo>
                    <a:pt x="825" y="2509"/>
                  </a:lnTo>
                  <a:lnTo>
                    <a:pt x="825" y="2491"/>
                  </a:lnTo>
                  <a:lnTo>
                    <a:pt x="825" y="2472"/>
                  </a:lnTo>
                  <a:lnTo>
                    <a:pt x="823" y="2453"/>
                  </a:lnTo>
                  <a:lnTo>
                    <a:pt x="820" y="2434"/>
                  </a:lnTo>
                  <a:lnTo>
                    <a:pt x="816" y="2413"/>
                  </a:lnTo>
                  <a:lnTo>
                    <a:pt x="811" y="2393"/>
                  </a:lnTo>
                  <a:lnTo>
                    <a:pt x="804" y="2374"/>
                  </a:lnTo>
                  <a:lnTo>
                    <a:pt x="797" y="2354"/>
                  </a:lnTo>
                  <a:lnTo>
                    <a:pt x="788" y="2335"/>
                  </a:lnTo>
                  <a:lnTo>
                    <a:pt x="780" y="2316"/>
                  </a:lnTo>
                  <a:lnTo>
                    <a:pt x="770" y="2298"/>
                  </a:lnTo>
                  <a:lnTo>
                    <a:pt x="759" y="2280"/>
                  </a:lnTo>
                  <a:lnTo>
                    <a:pt x="749" y="2263"/>
                  </a:lnTo>
                  <a:lnTo>
                    <a:pt x="738" y="2248"/>
                  </a:lnTo>
                  <a:lnTo>
                    <a:pt x="726" y="2233"/>
                  </a:lnTo>
                  <a:lnTo>
                    <a:pt x="715" y="2220"/>
                  </a:lnTo>
                  <a:lnTo>
                    <a:pt x="833" y="2230"/>
                  </a:lnTo>
                  <a:close/>
                  <a:moveTo>
                    <a:pt x="809" y="3169"/>
                  </a:moveTo>
                  <a:lnTo>
                    <a:pt x="1079" y="3160"/>
                  </a:lnTo>
                  <a:lnTo>
                    <a:pt x="1074" y="3014"/>
                  </a:lnTo>
                  <a:lnTo>
                    <a:pt x="805" y="3023"/>
                  </a:lnTo>
                  <a:lnTo>
                    <a:pt x="800" y="2890"/>
                  </a:lnTo>
                  <a:lnTo>
                    <a:pt x="687" y="2894"/>
                  </a:lnTo>
                  <a:lnTo>
                    <a:pt x="691" y="3028"/>
                  </a:lnTo>
                  <a:lnTo>
                    <a:pt x="212" y="3044"/>
                  </a:lnTo>
                  <a:lnTo>
                    <a:pt x="182" y="3046"/>
                  </a:lnTo>
                  <a:lnTo>
                    <a:pt x="155" y="3048"/>
                  </a:lnTo>
                  <a:lnTo>
                    <a:pt x="131" y="3051"/>
                  </a:lnTo>
                  <a:lnTo>
                    <a:pt x="110" y="3055"/>
                  </a:lnTo>
                  <a:lnTo>
                    <a:pt x="91" y="3061"/>
                  </a:lnTo>
                  <a:lnTo>
                    <a:pt x="75" y="3067"/>
                  </a:lnTo>
                  <a:lnTo>
                    <a:pt x="67" y="3071"/>
                  </a:lnTo>
                  <a:lnTo>
                    <a:pt x="60" y="3074"/>
                  </a:lnTo>
                  <a:lnTo>
                    <a:pt x="54" y="3079"/>
                  </a:lnTo>
                  <a:lnTo>
                    <a:pt x="49" y="3083"/>
                  </a:lnTo>
                  <a:lnTo>
                    <a:pt x="43" y="3088"/>
                  </a:lnTo>
                  <a:lnTo>
                    <a:pt x="39" y="3094"/>
                  </a:lnTo>
                  <a:lnTo>
                    <a:pt x="34" y="3100"/>
                  </a:lnTo>
                  <a:lnTo>
                    <a:pt x="30" y="3106"/>
                  </a:lnTo>
                  <a:lnTo>
                    <a:pt x="27" y="3113"/>
                  </a:lnTo>
                  <a:lnTo>
                    <a:pt x="24" y="3119"/>
                  </a:lnTo>
                  <a:lnTo>
                    <a:pt x="21" y="3128"/>
                  </a:lnTo>
                  <a:lnTo>
                    <a:pt x="19" y="3136"/>
                  </a:lnTo>
                  <a:lnTo>
                    <a:pt x="16" y="3153"/>
                  </a:lnTo>
                  <a:lnTo>
                    <a:pt x="14" y="3173"/>
                  </a:lnTo>
                  <a:lnTo>
                    <a:pt x="13" y="3195"/>
                  </a:lnTo>
                  <a:lnTo>
                    <a:pt x="14" y="3218"/>
                  </a:lnTo>
                  <a:lnTo>
                    <a:pt x="15" y="3235"/>
                  </a:lnTo>
                  <a:lnTo>
                    <a:pt x="16" y="3250"/>
                  </a:lnTo>
                  <a:lnTo>
                    <a:pt x="18" y="3266"/>
                  </a:lnTo>
                  <a:lnTo>
                    <a:pt x="20" y="3281"/>
                  </a:lnTo>
                  <a:lnTo>
                    <a:pt x="23" y="3297"/>
                  </a:lnTo>
                  <a:lnTo>
                    <a:pt x="26" y="3312"/>
                  </a:lnTo>
                  <a:lnTo>
                    <a:pt x="30" y="3328"/>
                  </a:lnTo>
                  <a:lnTo>
                    <a:pt x="35" y="3343"/>
                  </a:lnTo>
                  <a:lnTo>
                    <a:pt x="152" y="3339"/>
                  </a:lnTo>
                  <a:lnTo>
                    <a:pt x="149" y="3321"/>
                  </a:lnTo>
                  <a:lnTo>
                    <a:pt x="147" y="3303"/>
                  </a:lnTo>
                  <a:lnTo>
                    <a:pt x="145" y="3284"/>
                  </a:lnTo>
                  <a:lnTo>
                    <a:pt x="144" y="3267"/>
                  </a:lnTo>
                  <a:lnTo>
                    <a:pt x="144" y="3255"/>
                  </a:lnTo>
                  <a:lnTo>
                    <a:pt x="144" y="3246"/>
                  </a:lnTo>
                  <a:lnTo>
                    <a:pt x="144" y="3238"/>
                  </a:lnTo>
                  <a:lnTo>
                    <a:pt x="146" y="3230"/>
                  </a:lnTo>
                  <a:lnTo>
                    <a:pt x="147" y="3223"/>
                  </a:lnTo>
                  <a:lnTo>
                    <a:pt x="150" y="3217"/>
                  </a:lnTo>
                  <a:lnTo>
                    <a:pt x="154" y="3211"/>
                  </a:lnTo>
                  <a:lnTo>
                    <a:pt x="159" y="3207"/>
                  </a:lnTo>
                  <a:lnTo>
                    <a:pt x="165" y="3203"/>
                  </a:lnTo>
                  <a:lnTo>
                    <a:pt x="173" y="3199"/>
                  </a:lnTo>
                  <a:lnTo>
                    <a:pt x="182" y="3197"/>
                  </a:lnTo>
                  <a:lnTo>
                    <a:pt x="192" y="3194"/>
                  </a:lnTo>
                  <a:lnTo>
                    <a:pt x="206" y="3191"/>
                  </a:lnTo>
                  <a:lnTo>
                    <a:pt x="220" y="3190"/>
                  </a:lnTo>
                  <a:lnTo>
                    <a:pt x="237" y="3189"/>
                  </a:lnTo>
                  <a:lnTo>
                    <a:pt x="256" y="3188"/>
                  </a:lnTo>
                  <a:lnTo>
                    <a:pt x="697" y="3173"/>
                  </a:lnTo>
                  <a:lnTo>
                    <a:pt x="702" y="3321"/>
                  </a:lnTo>
                  <a:lnTo>
                    <a:pt x="815" y="3317"/>
                  </a:lnTo>
                  <a:lnTo>
                    <a:pt x="809" y="3169"/>
                  </a:lnTo>
                  <a:close/>
                  <a:moveTo>
                    <a:pt x="91" y="3906"/>
                  </a:moveTo>
                  <a:lnTo>
                    <a:pt x="204" y="3894"/>
                  </a:lnTo>
                  <a:lnTo>
                    <a:pt x="190" y="3765"/>
                  </a:lnTo>
                  <a:lnTo>
                    <a:pt x="853" y="3695"/>
                  </a:lnTo>
                  <a:lnTo>
                    <a:pt x="824" y="3418"/>
                  </a:lnTo>
                  <a:lnTo>
                    <a:pt x="712" y="3430"/>
                  </a:lnTo>
                  <a:lnTo>
                    <a:pt x="725" y="3563"/>
                  </a:lnTo>
                  <a:lnTo>
                    <a:pt x="175" y="3620"/>
                  </a:lnTo>
                  <a:lnTo>
                    <a:pt x="160" y="3483"/>
                  </a:lnTo>
                  <a:lnTo>
                    <a:pt x="48" y="3495"/>
                  </a:lnTo>
                  <a:lnTo>
                    <a:pt x="91" y="3906"/>
                  </a:lnTo>
                  <a:close/>
                  <a:moveTo>
                    <a:pt x="1021" y="3467"/>
                  </a:moveTo>
                  <a:lnTo>
                    <a:pt x="1043" y="3672"/>
                  </a:lnTo>
                  <a:lnTo>
                    <a:pt x="1198" y="3656"/>
                  </a:lnTo>
                  <a:lnTo>
                    <a:pt x="1176" y="3450"/>
                  </a:lnTo>
                  <a:lnTo>
                    <a:pt x="1021" y="3467"/>
                  </a:lnTo>
                  <a:close/>
                  <a:moveTo>
                    <a:pt x="841" y="4280"/>
                  </a:moveTo>
                  <a:lnTo>
                    <a:pt x="843" y="4292"/>
                  </a:lnTo>
                  <a:lnTo>
                    <a:pt x="844" y="4304"/>
                  </a:lnTo>
                  <a:lnTo>
                    <a:pt x="845" y="4316"/>
                  </a:lnTo>
                  <a:lnTo>
                    <a:pt x="846" y="4328"/>
                  </a:lnTo>
                  <a:lnTo>
                    <a:pt x="845" y="4339"/>
                  </a:lnTo>
                  <a:lnTo>
                    <a:pt x="844" y="4352"/>
                  </a:lnTo>
                  <a:lnTo>
                    <a:pt x="843" y="4363"/>
                  </a:lnTo>
                  <a:lnTo>
                    <a:pt x="841" y="4375"/>
                  </a:lnTo>
                  <a:lnTo>
                    <a:pt x="838" y="4387"/>
                  </a:lnTo>
                  <a:lnTo>
                    <a:pt x="835" y="4398"/>
                  </a:lnTo>
                  <a:lnTo>
                    <a:pt x="831" y="4410"/>
                  </a:lnTo>
                  <a:lnTo>
                    <a:pt x="826" y="4422"/>
                  </a:lnTo>
                  <a:lnTo>
                    <a:pt x="821" y="4433"/>
                  </a:lnTo>
                  <a:lnTo>
                    <a:pt x="815" y="4444"/>
                  </a:lnTo>
                  <a:lnTo>
                    <a:pt x="809" y="4455"/>
                  </a:lnTo>
                  <a:lnTo>
                    <a:pt x="802" y="4465"/>
                  </a:lnTo>
                  <a:lnTo>
                    <a:pt x="795" y="4476"/>
                  </a:lnTo>
                  <a:lnTo>
                    <a:pt x="786" y="4486"/>
                  </a:lnTo>
                  <a:lnTo>
                    <a:pt x="777" y="4496"/>
                  </a:lnTo>
                  <a:lnTo>
                    <a:pt x="768" y="4505"/>
                  </a:lnTo>
                  <a:lnTo>
                    <a:pt x="757" y="4515"/>
                  </a:lnTo>
                  <a:lnTo>
                    <a:pt x="747" y="4524"/>
                  </a:lnTo>
                  <a:lnTo>
                    <a:pt x="736" y="4532"/>
                  </a:lnTo>
                  <a:lnTo>
                    <a:pt x="724" y="4540"/>
                  </a:lnTo>
                  <a:lnTo>
                    <a:pt x="712" y="4548"/>
                  </a:lnTo>
                  <a:lnTo>
                    <a:pt x="699" y="4555"/>
                  </a:lnTo>
                  <a:lnTo>
                    <a:pt x="685" y="4562"/>
                  </a:lnTo>
                  <a:lnTo>
                    <a:pt x="671" y="4568"/>
                  </a:lnTo>
                  <a:lnTo>
                    <a:pt x="655" y="4573"/>
                  </a:lnTo>
                  <a:lnTo>
                    <a:pt x="640" y="4579"/>
                  </a:lnTo>
                  <a:lnTo>
                    <a:pt x="624" y="4583"/>
                  </a:lnTo>
                  <a:lnTo>
                    <a:pt x="608" y="4587"/>
                  </a:lnTo>
                  <a:lnTo>
                    <a:pt x="590" y="4590"/>
                  </a:lnTo>
                  <a:lnTo>
                    <a:pt x="574" y="4593"/>
                  </a:lnTo>
                  <a:lnTo>
                    <a:pt x="557" y="4594"/>
                  </a:lnTo>
                  <a:lnTo>
                    <a:pt x="542" y="4595"/>
                  </a:lnTo>
                  <a:lnTo>
                    <a:pt x="526" y="4595"/>
                  </a:lnTo>
                  <a:lnTo>
                    <a:pt x="511" y="4595"/>
                  </a:lnTo>
                  <a:lnTo>
                    <a:pt x="496" y="4594"/>
                  </a:lnTo>
                  <a:lnTo>
                    <a:pt x="482" y="4592"/>
                  </a:lnTo>
                  <a:lnTo>
                    <a:pt x="468" y="4589"/>
                  </a:lnTo>
                  <a:lnTo>
                    <a:pt x="453" y="4586"/>
                  </a:lnTo>
                  <a:lnTo>
                    <a:pt x="441" y="4583"/>
                  </a:lnTo>
                  <a:lnTo>
                    <a:pt x="427" y="4577"/>
                  </a:lnTo>
                  <a:lnTo>
                    <a:pt x="415" y="4573"/>
                  </a:lnTo>
                  <a:lnTo>
                    <a:pt x="403" y="4567"/>
                  </a:lnTo>
                  <a:lnTo>
                    <a:pt x="391" y="4562"/>
                  </a:lnTo>
                  <a:lnTo>
                    <a:pt x="380" y="4555"/>
                  </a:lnTo>
                  <a:lnTo>
                    <a:pt x="370" y="4549"/>
                  </a:lnTo>
                  <a:lnTo>
                    <a:pt x="359" y="4541"/>
                  </a:lnTo>
                  <a:lnTo>
                    <a:pt x="349" y="4533"/>
                  </a:lnTo>
                  <a:lnTo>
                    <a:pt x="340" y="4525"/>
                  </a:lnTo>
                  <a:lnTo>
                    <a:pt x="331" y="4517"/>
                  </a:lnTo>
                  <a:lnTo>
                    <a:pt x="323" y="4507"/>
                  </a:lnTo>
                  <a:lnTo>
                    <a:pt x="315" y="4498"/>
                  </a:lnTo>
                  <a:lnTo>
                    <a:pt x="308" y="4489"/>
                  </a:lnTo>
                  <a:lnTo>
                    <a:pt x="301" y="4478"/>
                  </a:lnTo>
                  <a:lnTo>
                    <a:pt x="294" y="4468"/>
                  </a:lnTo>
                  <a:lnTo>
                    <a:pt x="289" y="4458"/>
                  </a:lnTo>
                  <a:lnTo>
                    <a:pt x="284" y="4447"/>
                  </a:lnTo>
                  <a:lnTo>
                    <a:pt x="280" y="4436"/>
                  </a:lnTo>
                  <a:lnTo>
                    <a:pt x="276" y="4425"/>
                  </a:lnTo>
                  <a:lnTo>
                    <a:pt x="272" y="4414"/>
                  </a:lnTo>
                  <a:lnTo>
                    <a:pt x="270" y="4401"/>
                  </a:lnTo>
                  <a:lnTo>
                    <a:pt x="267" y="4386"/>
                  </a:lnTo>
                  <a:lnTo>
                    <a:pt x="264" y="4370"/>
                  </a:lnTo>
                  <a:lnTo>
                    <a:pt x="263" y="4355"/>
                  </a:lnTo>
                  <a:lnTo>
                    <a:pt x="263" y="4340"/>
                  </a:lnTo>
                  <a:lnTo>
                    <a:pt x="263" y="4326"/>
                  </a:lnTo>
                  <a:lnTo>
                    <a:pt x="264" y="4311"/>
                  </a:lnTo>
                  <a:lnTo>
                    <a:pt x="267" y="4298"/>
                  </a:lnTo>
                  <a:lnTo>
                    <a:pt x="270" y="4285"/>
                  </a:lnTo>
                  <a:lnTo>
                    <a:pt x="274" y="4271"/>
                  </a:lnTo>
                  <a:lnTo>
                    <a:pt x="278" y="4259"/>
                  </a:lnTo>
                  <a:lnTo>
                    <a:pt x="283" y="4247"/>
                  </a:lnTo>
                  <a:lnTo>
                    <a:pt x="289" y="4235"/>
                  </a:lnTo>
                  <a:lnTo>
                    <a:pt x="295" y="4224"/>
                  </a:lnTo>
                  <a:lnTo>
                    <a:pt x="303" y="4213"/>
                  </a:lnTo>
                  <a:lnTo>
                    <a:pt x="310" y="4203"/>
                  </a:lnTo>
                  <a:lnTo>
                    <a:pt x="318" y="4193"/>
                  </a:lnTo>
                  <a:lnTo>
                    <a:pt x="326" y="4184"/>
                  </a:lnTo>
                  <a:lnTo>
                    <a:pt x="336" y="4174"/>
                  </a:lnTo>
                  <a:lnTo>
                    <a:pt x="346" y="4166"/>
                  </a:lnTo>
                  <a:lnTo>
                    <a:pt x="355" y="4158"/>
                  </a:lnTo>
                  <a:lnTo>
                    <a:pt x="366" y="4150"/>
                  </a:lnTo>
                  <a:lnTo>
                    <a:pt x="377" y="4142"/>
                  </a:lnTo>
                  <a:lnTo>
                    <a:pt x="388" y="4135"/>
                  </a:lnTo>
                  <a:lnTo>
                    <a:pt x="400" y="4129"/>
                  </a:lnTo>
                  <a:lnTo>
                    <a:pt x="424" y="4117"/>
                  </a:lnTo>
                  <a:lnTo>
                    <a:pt x="449" y="4106"/>
                  </a:lnTo>
                  <a:lnTo>
                    <a:pt x="476" y="4098"/>
                  </a:lnTo>
                  <a:lnTo>
                    <a:pt x="503" y="4092"/>
                  </a:lnTo>
                  <a:lnTo>
                    <a:pt x="529" y="4087"/>
                  </a:lnTo>
                  <a:lnTo>
                    <a:pt x="556" y="4084"/>
                  </a:lnTo>
                  <a:lnTo>
                    <a:pt x="583" y="4082"/>
                  </a:lnTo>
                  <a:lnTo>
                    <a:pt x="610" y="4084"/>
                  </a:lnTo>
                  <a:lnTo>
                    <a:pt x="623" y="4086"/>
                  </a:lnTo>
                  <a:lnTo>
                    <a:pt x="637" y="4087"/>
                  </a:lnTo>
                  <a:lnTo>
                    <a:pt x="650" y="4090"/>
                  </a:lnTo>
                  <a:lnTo>
                    <a:pt x="663" y="4092"/>
                  </a:lnTo>
                  <a:lnTo>
                    <a:pt x="675" y="4096"/>
                  </a:lnTo>
                  <a:lnTo>
                    <a:pt x="687" y="4100"/>
                  </a:lnTo>
                  <a:lnTo>
                    <a:pt x="700" y="4104"/>
                  </a:lnTo>
                  <a:lnTo>
                    <a:pt x="711" y="4109"/>
                  </a:lnTo>
                  <a:lnTo>
                    <a:pt x="723" y="4115"/>
                  </a:lnTo>
                  <a:lnTo>
                    <a:pt x="734" y="4122"/>
                  </a:lnTo>
                  <a:lnTo>
                    <a:pt x="745" y="4129"/>
                  </a:lnTo>
                  <a:lnTo>
                    <a:pt x="755" y="4136"/>
                  </a:lnTo>
                  <a:lnTo>
                    <a:pt x="765" y="4144"/>
                  </a:lnTo>
                  <a:lnTo>
                    <a:pt x="775" y="4154"/>
                  </a:lnTo>
                  <a:lnTo>
                    <a:pt x="784" y="4163"/>
                  </a:lnTo>
                  <a:lnTo>
                    <a:pt x="792" y="4173"/>
                  </a:lnTo>
                  <a:lnTo>
                    <a:pt x="801" y="4185"/>
                  </a:lnTo>
                  <a:lnTo>
                    <a:pt x="808" y="4196"/>
                  </a:lnTo>
                  <a:lnTo>
                    <a:pt x="815" y="4208"/>
                  </a:lnTo>
                  <a:lnTo>
                    <a:pt x="821" y="4221"/>
                  </a:lnTo>
                  <a:lnTo>
                    <a:pt x="828" y="4235"/>
                  </a:lnTo>
                  <a:lnTo>
                    <a:pt x="833" y="4250"/>
                  </a:lnTo>
                  <a:lnTo>
                    <a:pt x="837" y="4264"/>
                  </a:lnTo>
                  <a:lnTo>
                    <a:pt x="841" y="4280"/>
                  </a:lnTo>
                  <a:close/>
                  <a:moveTo>
                    <a:pt x="227" y="4673"/>
                  </a:moveTo>
                  <a:lnTo>
                    <a:pt x="281" y="4929"/>
                  </a:lnTo>
                  <a:lnTo>
                    <a:pt x="392" y="4905"/>
                  </a:lnTo>
                  <a:lnTo>
                    <a:pt x="367" y="4787"/>
                  </a:lnTo>
                  <a:lnTo>
                    <a:pt x="1448" y="4557"/>
                  </a:lnTo>
                  <a:lnTo>
                    <a:pt x="1387" y="4269"/>
                  </a:lnTo>
                  <a:lnTo>
                    <a:pt x="1276" y="4293"/>
                  </a:lnTo>
                  <a:lnTo>
                    <a:pt x="1307" y="4438"/>
                  </a:lnTo>
                  <a:lnTo>
                    <a:pt x="873" y="4530"/>
                  </a:lnTo>
                  <a:lnTo>
                    <a:pt x="873" y="4529"/>
                  </a:lnTo>
                  <a:lnTo>
                    <a:pt x="884" y="4516"/>
                  </a:lnTo>
                  <a:lnTo>
                    <a:pt x="896" y="4501"/>
                  </a:lnTo>
                  <a:lnTo>
                    <a:pt x="906" y="4486"/>
                  </a:lnTo>
                  <a:lnTo>
                    <a:pt x="915" y="4469"/>
                  </a:lnTo>
                  <a:lnTo>
                    <a:pt x="923" y="4453"/>
                  </a:lnTo>
                  <a:lnTo>
                    <a:pt x="932" y="4434"/>
                  </a:lnTo>
                  <a:lnTo>
                    <a:pt x="938" y="4417"/>
                  </a:lnTo>
                  <a:lnTo>
                    <a:pt x="944" y="4397"/>
                  </a:lnTo>
                  <a:lnTo>
                    <a:pt x="948" y="4378"/>
                  </a:lnTo>
                  <a:lnTo>
                    <a:pt x="952" y="4359"/>
                  </a:lnTo>
                  <a:lnTo>
                    <a:pt x="954" y="4339"/>
                  </a:lnTo>
                  <a:lnTo>
                    <a:pt x="956" y="4320"/>
                  </a:lnTo>
                  <a:lnTo>
                    <a:pt x="956" y="4301"/>
                  </a:lnTo>
                  <a:lnTo>
                    <a:pt x="955" y="4282"/>
                  </a:lnTo>
                  <a:lnTo>
                    <a:pt x="953" y="4263"/>
                  </a:lnTo>
                  <a:lnTo>
                    <a:pt x="950" y="4244"/>
                  </a:lnTo>
                  <a:lnTo>
                    <a:pt x="945" y="4223"/>
                  </a:lnTo>
                  <a:lnTo>
                    <a:pt x="939" y="4202"/>
                  </a:lnTo>
                  <a:lnTo>
                    <a:pt x="933" y="4181"/>
                  </a:lnTo>
                  <a:lnTo>
                    <a:pt x="924" y="4162"/>
                  </a:lnTo>
                  <a:lnTo>
                    <a:pt x="916" y="4143"/>
                  </a:lnTo>
                  <a:lnTo>
                    <a:pt x="907" y="4126"/>
                  </a:lnTo>
                  <a:lnTo>
                    <a:pt x="897" y="4109"/>
                  </a:lnTo>
                  <a:lnTo>
                    <a:pt x="886" y="4093"/>
                  </a:lnTo>
                  <a:lnTo>
                    <a:pt x="874" y="4077"/>
                  </a:lnTo>
                  <a:lnTo>
                    <a:pt x="863" y="4062"/>
                  </a:lnTo>
                  <a:lnTo>
                    <a:pt x="849" y="4048"/>
                  </a:lnTo>
                  <a:lnTo>
                    <a:pt x="836" y="4035"/>
                  </a:lnTo>
                  <a:lnTo>
                    <a:pt x="821" y="4023"/>
                  </a:lnTo>
                  <a:lnTo>
                    <a:pt x="807" y="4011"/>
                  </a:lnTo>
                  <a:lnTo>
                    <a:pt x="791" y="4001"/>
                  </a:lnTo>
                  <a:lnTo>
                    <a:pt x="776" y="3991"/>
                  </a:lnTo>
                  <a:lnTo>
                    <a:pt x="759" y="3982"/>
                  </a:lnTo>
                  <a:lnTo>
                    <a:pt x="743" y="3974"/>
                  </a:lnTo>
                  <a:lnTo>
                    <a:pt x="725" y="3967"/>
                  </a:lnTo>
                  <a:lnTo>
                    <a:pt x="708" y="3960"/>
                  </a:lnTo>
                  <a:lnTo>
                    <a:pt x="690" y="3955"/>
                  </a:lnTo>
                  <a:lnTo>
                    <a:pt x="672" y="3949"/>
                  </a:lnTo>
                  <a:lnTo>
                    <a:pt x="652" y="3945"/>
                  </a:lnTo>
                  <a:lnTo>
                    <a:pt x="634" y="3942"/>
                  </a:lnTo>
                  <a:lnTo>
                    <a:pt x="614" y="3940"/>
                  </a:lnTo>
                  <a:lnTo>
                    <a:pt x="594" y="3939"/>
                  </a:lnTo>
                  <a:lnTo>
                    <a:pt x="575" y="3938"/>
                  </a:lnTo>
                  <a:lnTo>
                    <a:pt x="554" y="3939"/>
                  </a:lnTo>
                  <a:lnTo>
                    <a:pt x="534" y="3940"/>
                  </a:lnTo>
                  <a:lnTo>
                    <a:pt x="513" y="3942"/>
                  </a:lnTo>
                  <a:lnTo>
                    <a:pt x="492" y="3945"/>
                  </a:lnTo>
                  <a:lnTo>
                    <a:pt x="472" y="3949"/>
                  </a:lnTo>
                  <a:lnTo>
                    <a:pt x="451" y="3955"/>
                  </a:lnTo>
                  <a:lnTo>
                    <a:pt x="432" y="3960"/>
                  </a:lnTo>
                  <a:lnTo>
                    <a:pt x="411" y="3967"/>
                  </a:lnTo>
                  <a:lnTo>
                    <a:pt x="392" y="3973"/>
                  </a:lnTo>
                  <a:lnTo>
                    <a:pt x="374" y="3981"/>
                  </a:lnTo>
                  <a:lnTo>
                    <a:pt x="355" y="3990"/>
                  </a:lnTo>
                  <a:lnTo>
                    <a:pt x="338" y="3999"/>
                  </a:lnTo>
                  <a:lnTo>
                    <a:pt x="321" y="4009"/>
                  </a:lnTo>
                  <a:lnTo>
                    <a:pt x="305" y="4020"/>
                  </a:lnTo>
                  <a:lnTo>
                    <a:pt x="289" y="4031"/>
                  </a:lnTo>
                  <a:lnTo>
                    <a:pt x="275" y="4042"/>
                  </a:lnTo>
                  <a:lnTo>
                    <a:pt x="260" y="4055"/>
                  </a:lnTo>
                  <a:lnTo>
                    <a:pt x="247" y="4068"/>
                  </a:lnTo>
                  <a:lnTo>
                    <a:pt x="234" y="4082"/>
                  </a:lnTo>
                  <a:lnTo>
                    <a:pt x="222" y="4096"/>
                  </a:lnTo>
                  <a:lnTo>
                    <a:pt x="211" y="4111"/>
                  </a:lnTo>
                  <a:lnTo>
                    <a:pt x="201" y="4127"/>
                  </a:lnTo>
                  <a:lnTo>
                    <a:pt x="190" y="4142"/>
                  </a:lnTo>
                  <a:lnTo>
                    <a:pt x="182" y="4159"/>
                  </a:lnTo>
                  <a:lnTo>
                    <a:pt x="174" y="4176"/>
                  </a:lnTo>
                  <a:lnTo>
                    <a:pt x="166" y="4194"/>
                  </a:lnTo>
                  <a:lnTo>
                    <a:pt x="161" y="4211"/>
                  </a:lnTo>
                  <a:lnTo>
                    <a:pt x="155" y="4230"/>
                  </a:lnTo>
                  <a:lnTo>
                    <a:pt x="151" y="4249"/>
                  </a:lnTo>
                  <a:lnTo>
                    <a:pt x="148" y="4268"/>
                  </a:lnTo>
                  <a:lnTo>
                    <a:pt x="146" y="4288"/>
                  </a:lnTo>
                  <a:lnTo>
                    <a:pt x="145" y="4307"/>
                  </a:lnTo>
                  <a:lnTo>
                    <a:pt x="145" y="4328"/>
                  </a:lnTo>
                  <a:lnTo>
                    <a:pt x="145" y="4350"/>
                  </a:lnTo>
                  <a:lnTo>
                    <a:pt x="147" y="4370"/>
                  </a:lnTo>
                  <a:lnTo>
                    <a:pt x="150" y="4392"/>
                  </a:lnTo>
                  <a:lnTo>
                    <a:pt x="154" y="4414"/>
                  </a:lnTo>
                  <a:lnTo>
                    <a:pt x="159" y="4432"/>
                  </a:lnTo>
                  <a:lnTo>
                    <a:pt x="164" y="4450"/>
                  </a:lnTo>
                  <a:lnTo>
                    <a:pt x="172" y="4468"/>
                  </a:lnTo>
                  <a:lnTo>
                    <a:pt x="180" y="4485"/>
                  </a:lnTo>
                  <a:lnTo>
                    <a:pt x="189" y="4502"/>
                  </a:lnTo>
                  <a:lnTo>
                    <a:pt x="199" y="4519"/>
                  </a:lnTo>
                  <a:lnTo>
                    <a:pt x="211" y="4535"/>
                  </a:lnTo>
                  <a:lnTo>
                    <a:pt x="223" y="4551"/>
                  </a:lnTo>
                  <a:lnTo>
                    <a:pt x="236" y="4566"/>
                  </a:lnTo>
                  <a:lnTo>
                    <a:pt x="249" y="4581"/>
                  </a:lnTo>
                  <a:lnTo>
                    <a:pt x="263" y="4594"/>
                  </a:lnTo>
                  <a:lnTo>
                    <a:pt x="279" y="4606"/>
                  </a:lnTo>
                  <a:lnTo>
                    <a:pt x="293" y="4618"/>
                  </a:lnTo>
                  <a:lnTo>
                    <a:pt x="310" y="4628"/>
                  </a:lnTo>
                  <a:lnTo>
                    <a:pt x="325" y="4637"/>
                  </a:lnTo>
                  <a:lnTo>
                    <a:pt x="342" y="4645"/>
                  </a:lnTo>
                  <a:lnTo>
                    <a:pt x="343" y="4649"/>
                  </a:lnTo>
                  <a:lnTo>
                    <a:pt x="227" y="4673"/>
                  </a:lnTo>
                  <a:close/>
                  <a:moveTo>
                    <a:pt x="687" y="4920"/>
                  </a:moveTo>
                  <a:lnTo>
                    <a:pt x="668" y="4927"/>
                  </a:lnTo>
                  <a:lnTo>
                    <a:pt x="649" y="4934"/>
                  </a:lnTo>
                  <a:lnTo>
                    <a:pt x="631" y="4943"/>
                  </a:lnTo>
                  <a:lnTo>
                    <a:pt x="613" y="4952"/>
                  </a:lnTo>
                  <a:lnTo>
                    <a:pt x="595" y="4961"/>
                  </a:lnTo>
                  <a:lnTo>
                    <a:pt x="578" y="4972"/>
                  </a:lnTo>
                  <a:lnTo>
                    <a:pt x="562" y="4984"/>
                  </a:lnTo>
                  <a:lnTo>
                    <a:pt x="547" y="4995"/>
                  </a:lnTo>
                  <a:lnTo>
                    <a:pt x="532" y="5008"/>
                  </a:lnTo>
                  <a:lnTo>
                    <a:pt x="518" y="5021"/>
                  </a:lnTo>
                  <a:lnTo>
                    <a:pt x="505" y="5035"/>
                  </a:lnTo>
                  <a:lnTo>
                    <a:pt x="491" y="5049"/>
                  </a:lnTo>
                  <a:lnTo>
                    <a:pt x="480" y="5064"/>
                  </a:lnTo>
                  <a:lnTo>
                    <a:pt x="469" y="5080"/>
                  </a:lnTo>
                  <a:lnTo>
                    <a:pt x="458" y="5096"/>
                  </a:lnTo>
                  <a:lnTo>
                    <a:pt x="449" y="5113"/>
                  </a:lnTo>
                  <a:lnTo>
                    <a:pt x="440" y="5130"/>
                  </a:lnTo>
                  <a:lnTo>
                    <a:pt x="433" y="5148"/>
                  </a:lnTo>
                  <a:lnTo>
                    <a:pt x="425" y="5166"/>
                  </a:lnTo>
                  <a:lnTo>
                    <a:pt x="419" y="5185"/>
                  </a:lnTo>
                  <a:lnTo>
                    <a:pt x="414" y="5204"/>
                  </a:lnTo>
                  <a:lnTo>
                    <a:pt x="411" y="5224"/>
                  </a:lnTo>
                  <a:lnTo>
                    <a:pt x="408" y="5244"/>
                  </a:lnTo>
                  <a:lnTo>
                    <a:pt x="406" y="5264"/>
                  </a:lnTo>
                  <a:lnTo>
                    <a:pt x="405" y="5286"/>
                  </a:lnTo>
                  <a:lnTo>
                    <a:pt x="405" y="5307"/>
                  </a:lnTo>
                  <a:lnTo>
                    <a:pt x="406" y="5328"/>
                  </a:lnTo>
                  <a:lnTo>
                    <a:pt x="408" y="5351"/>
                  </a:lnTo>
                  <a:lnTo>
                    <a:pt x="412" y="5374"/>
                  </a:lnTo>
                  <a:lnTo>
                    <a:pt x="416" y="5396"/>
                  </a:lnTo>
                  <a:lnTo>
                    <a:pt x="422" y="5419"/>
                  </a:lnTo>
                  <a:lnTo>
                    <a:pt x="429" y="5442"/>
                  </a:lnTo>
                  <a:lnTo>
                    <a:pt x="437" y="5465"/>
                  </a:lnTo>
                  <a:lnTo>
                    <a:pt x="446" y="5487"/>
                  </a:lnTo>
                  <a:lnTo>
                    <a:pt x="455" y="5509"/>
                  </a:lnTo>
                  <a:lnTo>
                    <a:pt x="466" y="5528"/>
                  </a:lnTo>
                  <a:lnTo>
                    <a:pt x="477" y="5548"/>
                  </a:lnTo>
                  <a:lnTo>
                    <a:pt x="489" y="5566"/>
                  </a:lnTo>
                  <a:lnTo>
                    <a:pt x="502" y="5584"/>
                  </a:lnTo>
                  <a:lnTo>
                    <a:pt x="514" y="5599"/>
                  </a:lnTo>
                  <a:lnTo>
                    <a:pt x="528" y="5615"/>
                  </a:lnTo>
                  <a:lnTo>
                    <a:pt x="542" y="5629"/>
                  </a:lnTo>
                  <a:lnTo>
                    <a:pt x="557" y="5644"/>
                  </a:lnTo>
                  <a:lnTo>
                    <a:pt x="573" y="5656"/>
                  </a:lnTo>
                  <a:lnTo>
                    <a:pt x="588" y="5668"/>
                  </a:lnTo>
                  <a:lnTo>
                    <a:pt x="605" y="5679"/>
                  </a:lnTo>
                  <a:lnTo>
                    <a:pt x="621" y="5688"/>
                  </a:lnTo>
                  <a:lnTo>
                    <a:pt x="639" y="5697"/>
                  </a:lnTo>
                  <a:lnTo>
                    <a:pt x="656" y="5706"/>
                  </a:lnTo>
                  <a:lnTo>
                    <a:pt x="674" y="5712"/>
                  </a:lnTo>
                  <a:lnTo>
                    <a:pt x="692" y="5718"/>
                  </a:lnTo>
                  <a:lnTo>
                    <a:pt x="711" y="5723"/>
                  </a:lnTo>
                  <a:lnTo>
                    <a:pt x="730" y="5727"/>
                  </a:lnTo>
                  <a:lnTo>
                    <a:pt x="748" y="5731"/>
                  </a:lnTo>
                  <a:lnTo>
                    <a:pt x="768" y="5734"/>
                  </a:lnTo>
                  <a:lnTo>
                    <a:pt x="787" y="5735"/>
                  </a:lnTo>
                  <a:lnTo>
                    <a:pt x="807" y="5736"/>
                  </a:lnTo>
                  <a:lnTo>
                    <a:pt x="826" y="5735"/>
                  </a:lnTo>
                  <a:lnTo>
                    <a:pt x="846" y="5734"/>
                  </a:lnTo>
                  <a:lnTo>
                    <a:pt x="866" y="5731"/>
                  </a:lnTo>
                  <a:lnTo>
                    <a:pt x="885" y="5728"/>
                  </a:lnTo>
                  <a:lnTo>
                    <a:pt x="906" y="5724"/>
                  </a:lnTo>
                  <a:lnTo>
                    <a:pt x="925" y="5719"/>
                  </a:lnTo>
                  <a:lnTo>
                    <a:pt x="945" y="5713"/>
                  </a:lnTo>
                  <a:lnTo>
                    <a:pt x="965" y="5706"/>
                  </a:lnTo>
                  <a:lnTo>
                    <a:pt x="983" y="5698"/>
                  </a:lnTo>
                  <a:lnTo>
                    <a:pt x="1002" y="5690"/>
                  </a:lnTo>
                  <a:lnTo>
                    <a:pt x="1019" y="5681"/>
                  </a:lnTo>
                  <a:lnTo>
                    <a:pt x="1037" y="5672"/>
                  </a:lnTo>
                  <a:lnTo>
                    <a:pt x="1054" y="5661"/>
                  </a:lnTo>
                  <a:lnTo>
                    <a:pt x="1070" y="5650"/>
                  </a:lnTo>
                  <a:lnTo>
                    <a:pt x="1085" y="5638"/>
                  </a:lnTo>
                  <a:lnTo>
                    <a:pt x="1100" y="5625"/>
                  </a:lnTo>
                  <a:lnTo>
                    <a:pt x="1114" y="5612"/>
                  </a:lnTo>
                  <a:lnTo>
                    <a:pt x="1128" y="5598"/>
                  </a:lnTo>
                  <a:lnTo>
                    <a:pt x="1140" y="5584"/>
                  </a:lnTo>
                  <a:lnTo>
                    <a:pt x="1152" y="5569"/>
                  </a:lnTo>
                  <a:lnTo>
                    <a:pt x="1164" y="5553"/>
                  </a:lnTo>
                  <a:lnTo>
                    <a:pt x="1174" y="5537"/>
                  </a:lnTo>
                  <a:lnTo>
                    <a:pt x="1183" y="5520"/>
                  </a:lnTo>
                  <a:lnTo>
                    <a:pt x="1192" y="5503"/>
                  </a:lnTo>
                  <a:lnTo>
                    <a:pt x="1200" y="5485"/>
                  </a:lnTo>
                  <a:lnTo>
                    <a:pt x="1207" y="5466"/>
                  </a:lnTo>
                  <a:lnTo>
                    <a:pt x="1212" y="5448"/>
                  </a:lnTo>
                  <a:lnTo>
                    <a:pt x="1217" y="5429"/>
                  </a:lnTo>
                  <a:lnTo>
                    <a:pt x="1221" y="5409"/>
                  </a:lnTo>
                  <a:lnTo>
                    <a:pt x="1225" y="5389"/>
                  </a:lnTo>
                  <a:lnTo>
                    <a:pt x="1227" y="5368"/>
                  </a:lnTo>
                  <a:lnTo>
                    <a:pt x="1228" y="5348"/>
                  </a:lnTo>
                  <a:lnTo>
                    <a:pt x="1228" y="5326"/>
                  </a:lnTo>
                  <a:lnTo>
                    <a:pt x="1227" y="5305"/>
                  </a:lnTo>
                  <a:lnTo>
                    <a:pt x="1224" y="5282"/>
                  </a:lnTo>
                  <a:lnTo>
                    <a:pt x="1220" y="5260"/>
                  </a:lnTo>
                  <a:lnTo>
                    <a:pt x="1216" y="5237"/>
                  </a:lnTo>
                  <a:lnTo>
                    <a:pt x="1210" y="5214"/>
                  </a:lnTo>
                  <a:lnTo>
                    <a:pt x="1203" y="5191"/>
                  </a:lnTo>
                  <a:lnTo>
                    <a:pt x="1195" y="5167"/>
                  </a:lnTo>
                  <a:lnTo>
                    <a:pt x="1186" y="5146"/>
                  </a:lnTo>
                  <a:lnTo>
                    <a:pt x="1176" y="5125"/>
                  </a:lnTo>
                  <a:lnTo>
                    <a:pt x="1166" y="5104"/>
                  </a:lnTo>
                  <a:lnTo>
                    <a:pt x="1155" y="5085"/>
                  </a:lnTo>
                  <a:lnTo>
                    <a:pt x="1143" y="5067"/>
                  </a:lnTo>
                  <a:lnTo>
                    <a:pt x="1131" y="5050"/>
                  </a:lnTo>
                  <a:lnTo>
                    <a:pt x="1117" y="5033"/>
                  </a:lnTo>
                  <a:lnTo>
                    <a:pt x="1104" y="5018"/>
                  </a:lnTo>
                  <a:lnTo>
                    <a:pt x="1089" y="5003"/>
                  </a:lnTo>
                  <a:lnTo>
                    <a:pt x="1075" y="4990"/>
                  </a:lnTo>
                  <a:lnTo>
                    <a:pt x="1060" y="4977"/>
                  </a:lnTo>
                  <a:lnTo>
                    <a:pt x="1044" y="4965"/>
                  </a:lnTo>
                  <a:lnTo>
                    <a:pt x="1028" y="4955"/>
                  </a:lnTo>
                  <a:lnTo>
                    <a:pt x="1011" y="4945"/>
                  </a:lnTo>
                  <a:lnTo>
                    <a:pt x="994" y="4935"/>
                  </a:lnTo>
                  <a:lnTo>
                    <a:pt x="976" y="4928"/>
                  </a:lnTo>
                  <a:lnTo>
                    <a:pt x="958" y="4921"/>
                  </a:lnTo>
                  <a:lnTo>
                    <a:pt x="940" y="4915"/>
                  </a:lnTo>
                  <a:lnTo>
                    <a:pt x="921" y="4910"/>
                  </a:lnTo>
                  <a:lnTo>
                    <a:pt x="903" y="4905"/>
                  </a:lnTo>
                  <a:lnTo>
                    <a:pt x="884" y="4902"/>
                  </a:lnTo>
                  <a:lnTo>
                    <a:pt x="865" y="4899"/>
                  </a:lnTo>
                  <a:lnTo>
                    <a:pt x="845" y="4898"/>
                  </a:lnTo>
                  <a:lnTo>
                    <a:pt x="825" y="4897"/>
                  </a:lnTo>
                  <a:lnTo>
                    <a:pt x="806" y="4898"/>
                  </a:lnTo>
                  <a:lnTo>
                    <a:pt x="786" y="4899"/>
                  </a:lnTo>
                  <a:lnTo>
                    <a:pt x="767" y="4901"/>
                  </a:lnTo>
                  <a:lnTo>
                    <a:pt x="747" y="4904"/>
                  </a:lnTo>
                  <a:lnTo>
                    <a:pt x="726" y="4909"/>
                  </a:lnTo>
                  <a:lnTo>
                    <a:pt x="707" y="4914"/>
                  </a:lnTo>
                  <a:lnTo>
                    <a:pt x="687" y="4920"/>
                  </a:lnTo>
                  <a:close/>
                  <a:moveTo>
                    <a:pt x="1094" y="5226"/>
                  </a:moveTo>
                  <a:lnTo>
                    <a:pt x="1099" y="5241"/>
                  </a:lnTo>
                  <a:lnTo>
                    <a:pt x="1102" y="5255"/>
                  </a:lnTo>
                  <a:lnTo>
                    <a:pt x="1105" y="5269"/>
                  </a:lnTo>
                  <a:lnTo>
                    <a:pt x="1107" y="5284"/>
                  </a:lnTo>
                  <a:lnTo>
                    <a:pt x="1108" y="5297"/>
                  </a:lnTo>
                  <a:lnTo>
                    <a:pt x="1109" y="5312"/>
                  </a:lnTo>
                  <a:lnTo>
                    <a:pt x="1109" y="5325"/>
                  </a:lnTo>
                  <a:lnTo>
                    <a:pt x="1108" y="5339"/>
                  </a:lnTo>
                  <a:lnTo>
                    <a:pt x="1107" y="5352"/>
                  </a:lnTo>
                  <a:lnTo>
                    <a:pt x="1105" y="5365"/>
                  </a:lnTo>
                  <a:lnTo>
                    <a:pt x="1102" y="5378"/>
                  </a:lnTo>
                  <a:lnTo>
                    <a:pt x="1099" y="5391"/>
                  </a:lnTo>
                  <a:lnTo>
                    <a:pt x="1095" y="5404"/>
                  </a:lnTo>
                  <a:lnTo>
                    <a:pt x="1089" y="5415"/>
                  </a:lnTo>
                  <a:lnTo>
                    <a:pt x="1084" y="5427"/>
                  </a:lnTo>
                  <a:lnTo>
                    <a:pt x="1078" y="5439"/>
                  </a:lnTo>
                  <a:lnTo>
                    <a:pt x="1071" y="5450"/>
                  </a:lnTo>
                  <a:lnTo>
                    <a:pt x="1064" y="5461"/>
                  </a:lnTo>
                  <a:lnTo>
                    <a:pt x="1056" y="5472"/>
                  </a:lnTo>
                  <a:lnTo>
                    <a:pt x="1047" y="5482"/>
                  </a:lnTo>
                  <a:lnTo>
                    <a:pt x="1038" y="5492"/>
                  </a:lnTo>
                  <a:lnTo>
                    <a:pt x="1029" y="5501"/>
                  </a:lnTo>
                  <a:lnTo>
                    <a:pt x="1018" y="5511"/>
                  </a:lnTo>
                  <a:lnTo>
                    <a:pt x="1007" y="5520"/>
                  </a:lnTo>
                  <a:lnTo>
                    <a:pt x="996" y="5528"/>
                  </a:lnTo>
                  <a:lnTo>
                    <a:pt x="983" y="5537"/>
                  </a:lnTo>
                  <a:lnTo>
                    <a:pt x="971" y="5544"/>
                  </a:lnTo>
                  <a:lnTo>
                    <a:pt x="958" y="5551"/>
                  </a:lnTo>
                  <a:lnTo>
                    <a:pt x="944" y="5557"/>
                  </a:lnTo>
                  <a:lnTo>
                    <a:pt x="931" y="5563"/>
                  </a:lnTo>
                  <a:lnTo>
                    <a:pt x="915" y="5570"/>
                  </a:lnTo>
                  <a:lnTo>
                    <a:pt x="901" y="5575"/>
                  </a:lnTo>
                  <a:lnTo>
                    <a:pt x="884" y="5580"/>
                  </a:lnTo>
                  <a:lnTo>
                    <a:pt x="870" y="5584"/>
                  </a:lnTo>
                  <a:lnTo>
                    <a:pt x="854" y="5587"/>
                  </a:lnTo>
                  <a:lnTo>
                    <a:pt x="839" y="5589"/>
                  </a:lnTo>
                  <a:lnTo>
                    <a:pt x="824" y="5591"/>
                  </a:lnTo>
                  <a:lnTo>
                    <a:pt x="810" y="5592"/>
                  </a:lnTo>
                  <a:lnTo>
                    <a:pt x="796" y="5593"/>
                  </a:lnTo>
                  <a:lnTo>
                    <a:pt x="781" y="5593"/>
                  </a:lnTo>
                  <a:lnTo>
                    <a:pt x="767" y="5592"/>
                  </a:lnTo>
                  <a:lnTo>
                    <a:pt x="753" y="5591"/>
                  </a:lnTo>
                  <a:lnTo>
                    <a:pt x="740" y="5589"/>
                  </a:lnTo>
                  <a:lnTo>
                    <a:pt x="726" y="5586"/>
                  </a:lnTo>
                  <a:lnTo>
                    <a:pt x="713" y="5583"/>
                  </a:lnTo>
                  <a:lnTo>
                    <a:pt x="701" y="5579"/>
                  </a:lnTo>
                  <a:lnTo>
                    <a:pt x="688" y="5575"/>
                  </a:lnTo>
                  <a:lnTo>
                    <a:pt x="676" y="5570"/>
                  </a:lnTo>
                  <a:lnTo>
                    <a:pt x="665" y="5563"/>
                  </a:lnTo>
                  <a:lnTo>
                    <a:pt x="653" y="5557"/>
                  </a:lnTo>
                  <a:lnTo>
                    <a:pt x="642" y="5550"/>
                  </a:lnTo>
                  <a:lnTo>
                    <a:pt x="632" y="5543"/>
                  </a:lnTo>
                  <a:lnTo>
                    <a:pt x="621" y="5534"/>
                  </a:lnTo>
                  <a:lnTo>
                    <a:pt x="611" y="5525"/>
                  </a:lnTo>
                  <a:lnTo>
                    <a:pt x="602" y="5516"/>
                  </a:lnTo>
                  <a:lnTo>
                    <a:pt x="593" y="5507"/>
                  </a:lnTo>
                  <a:lnTo>
                    <a:pt x="584" y="5495"/>
                  </a:lnTo>
                  <a:lnTo>
                    <a:pt x="577" y="5485"/>
                  </a:lnTo>
                  <a:lnTo>
                    <a:pt x="569" y="5473"/>
                  </a:lnTo>
                  <a:lnTo>
                    <a:pt x="561" y="5461"/>
                  </a:lnTo>
                  <a:lnTo>
                    <a:pt x="555" y="5448"/>
                  </a:lnTo>
                  <a:lnTo>
                    <a:pt x="549" y="5434"/>
                  </a:lnTo>
                  <a:lnTo>
                    <a:pt x="544" y="5421"/>
                  </a:lnTo>
                  <a:lnTo>
                    <a:pt x="539" y="5407"/>
                  </a:lnTo>
                  <a:lnTo>
                    <a:pt x="534" y="5392"/>
                  </a:lnTo>
                  <a:lnTo>
                    <a:pt x="531" y="5378"/>
                  </a:lnTo>
                  <a:lnTo>
                    <a:pt x="527" y="5363"/>
                  </a:lnTo>
                  <a:lnTo>
                    <a:pt x="525" y="5349"/>
                  </a:lnTo>
                  <a:lnTo>
                    <a:pt x="524" y="5335"/>
                  </a:lnTo>
                  <a:lnTo>
                    <a:pt x="523" y="5321"/>
                  </a:lnTo>
                  <a:lnTo>
                    <a:pt x="523" y="5308"/>
                  </a:lnTo>
                  <a:lnTo>
                    <a:pt x="524" y="5294"/>
                  </a:lnTo>
                  <a:lnTo>
                    <a:pt x="525" y="5281"/>
                  </a:lnTo>
                  <a:lnTo>
                    <a:pt x="527" y="5267"/>
                  </a:lnTo>
                  <a:lnTo>
                    <a:pt x="531" y="5255"/>
                  </a:lnTo>
                  <a:lnTo>
                    <a:pt x="534" y="5242"/>
                  </a:lnTo>
                  <a:lnTo>
                    <a:pt x="538" y="5229"/>
                  </a:lnTo>
                  <a:lnTo>
                    <a:pt x="543" y="5218"/>
                  </a:lnTo>
                  <a:lnTo>
                    <a:pt x="548" y="5206"/>
                  </a:lnTo>
                  <a:lnTo>
                    <a:pt x="554" y="5194"/>
                  </a:lnTo>
                  <a:lnTo>
                    <a:pt x="561" y="5183"/>
                  </a:lnTo>
                  <a:lnTo>
                    <a:pt x="569" y="5171"/>
                  </a:lnTo>
                  <a:lnTo>
                    <a:pt x="576" y="5161"/>
                  </a:lnTo>
                  <a:lnTo>
                    <a:pt x="585" y="5151"/>
                  </a:lnTo>
                  <a:lnTo>
                    <a:pt x="594" y="5141"/>
                  </a:lnTo>
                  <a:lnTo>
                    <a:pt x="604" y="5131"/>
                  </a:lnTo>
                  <a:lnTo>
                    <a:pt x="614" y="5122"/>
                  </a:lnTo>
                  <a:lnTo>
                    <a:pt x="625" y="5114"/>
                  </a:lnTo>
                  <a:lnTo>
                    <a:pt x="637" y="5104"/>
                  </a:lnTo>
                  <a:lnTo>
                    <a:pt x="648" y="5097"/>
                  </a:lnTo>
                  <a:lnTo>
                    <a:pt x="661" y="5089"/>
                  </a:lnTo>
                  <a:lnTo>
                    <a:pt x="674" y="5082"/>
                  </a:lnTo>
                  <a:lnTo>
                    <a:pt x="688" y="5076"/>
                  </a:lnTo>
                  <a:lnTo>
                    <a:pt x="703" y="5069"/>
                  </a:lnTo>
                  <a:lnTo>
                    <a:pt x="717" y="5063"/>
                  </a:lnTo>
                  <a:lnTo>
                    <a:pt x="733" y="5058"/>
                  </a:lnTo>
                  <a:lnTo>
                    <a:pt x="748" y="5053"/>
                  </a:lnTo>
                  <a:lnTo>
                    <a:pt x="763" y="5049"/>
                  </a:lnTo>
                  <a:lnTo>
                    <a:pt x="778" y="5046"/>
                  </a:lnTo>
                  <a:lnTo>
                    <a:pt x="793" y="5044"/>
                  </a:lnTo>
                  <a:lnTo>
                    <a:pt x="808" y="5042"/>
                  </a:lnTo>
                  <a:lnTo>
                    <a:pt x="822" y="5041"/>
                  </a:lnTo>
                  <a:lnTo>
                    <a:pt x="837" y="5039"/>
                  </a:lnTo>
                  <a:lnTo>
                    <a:pt x="851" y="5039"/>
                  </a:lnTo>
                  <a:lnTo>
                    <a:pt x="866" y="5041"/>
                  </a:lnTo>
                  <a:lnTo>
                    <a:pt x="879" y="5042"/>
                  </a:lnTo>
                  <a:lnTo>
                    <a:pt x="892" y="5044"/>
                  </a:lnTo>
                  <a:lnTo>
                    <a:pt x="906" y="5047"/>
                  </a:lnTo>
                  <a:lnTo>
                    <a:pt x="919" y="5050"/>
                  </a:lnTo>
                  <a:lnTo>
                    <a:pt x="932" y="5054"/>
                  </a:lnTo>
                  <a:lnTo>
                    <a:pt x="944" y="5058"/>
                  </a:lnTo>
                  <a:lnTo>
                    <a:pt x="956" y="5063"/>
                  </a:lnTo>
                  <a:lnTo>
                    <a:pt x="968" y="5069"/>
                  </a:lnTo>
                  <a:lnTo>
                    <a:pt x="979" y="5076"/>
                  </a:lnTo>
                  <a:lnTo>
                    <a:pt x="990" y="5083"/>
                  </a:lnTo>
                  <a:lnTo>
                    <a:pt x="1001" y="5090"/>
                  </a:lnTo>
                  <a:lnTo>
                    <a:pt x="1011" y="5098"/>
                  </a:lnTo>
                  <a:lnTo>
                    <a:pt x="1021" y="5108"/>
                  </a:lnTo>
                  <a:lnTo>
                    <a:pt x="1031" y="5117"/>
                  </a:lnTo>
                  <a:lnTo>
                    <a:pt x="1039" y="5127"/>
                  </a:lnTo>
                  <a:lnTo>
                    <a:pt x="1048" y="5137"/>
                  </a:lnTo>
                  <a:lnTo>
                    <a:pt x="1055" y="5149"/>
                  </a:lnTo>
                  <a:lnTo>
                    <a:pt x="1064" y="5160"/>
                  </a:lnTo>
                  <a:lnTo>
                    <a:pt x="1071" y="5173"/>
                  </a:lnTo>
                  <a:lnTo>
                    <a:pt x="1077" y="5185"/>
                  </a:lnTo>
                  <a:lnTo>
                    <a:pt x="1083" y="5198"/>
                  </a:lnTo>
                  <a:lnTo>
                    <a:pt x="1088" y="5212"/>
                  </a:lnTo>
                  <a:lnTo>
                    <a:pt x="1094" y="5226"/>
                  </a:lnTo>
                  <a:close/>
                  <a:moveTo>
                    <a:pt x="1601" y="6309"/>
                  </a:moveTo>
                  <a:lnTo>
                    <a:pt x="1606" y="6319"/>
                  </a:lnTo>
                  <a:lnTo>
                    <a:pt x="1611" y="6330"/>
                  </a:lnTo>
                  <a:lnTo>
                    <a:pt x="1616" y="6341"/>
                  </a:lnTo>
                  <a:lnTo>
                    <a:pt x="1620" y="6352"/>
                  </a:lnTo>
                  <a:lnTo>
                    <a:pt x="1624" y="6364"/>
                  </a:lnTo>
                  <a:lnTo>
                    <a:pt x="1626" y="6375"/>
                  </a:lnTo>
                  <a:lnTo>
                    <a:pt x="1629" y="6387"/>
                  </a:lnTo>
                  <a:lnTo>
                    <a:pt x="1630" y="6399"/>
                  </a:lnTo>
                  <a:lnTo>
                    <a:pt x="1631" y="6411"/>
                  </a:lnTo>
                  <a:lnTo>
                    <a:pt x="1632" y="6423"/>
                  </a:lnTo>
                  <a:lnTo>
                    <a:pt x="1632" y="6436"/>
                  </a:lnTo>
                  <a:lnTo>
                    <a:pt x="1631" y="6448"/>
                  </a:lnTo>
                  <a:lnTo>
                    <a:pt x="1629" y="6461"/>
                  </a:lnTo>
                  <a:lnTo>
                    <a:pt x="1627" y="6473"/>
                  </a:lnTo>
                  <a:lnTo>
                    <a:pt x="1625" y="6484"/>
                  </a:lnTo>
                  <a:lnTo>
                    <a:pt x="1622" y="6497"/>
                  </a:lnTo>
                  <a:lnTo>
                    <a:pt x="1617" y="6509"/>
                  </a:lnTo>
                  <a:lnTo>
                    <a:pt x="1612" y="6521"/>
                  </a:lnTo>
                  <a:lnTo>
                    <a:pt x="1607" y="6534"/>
                  </a:lnTo>
                  <a:lnTo>
                    <a:pt x="1601" y="6546"/>
                  </a:lnTo>
                  <a:lnTo>
                    <a:pt x="1595" y="6557"/>
                  </a:lnTo>
                  <a:lnTo>
                    <a:pt x="1588" y="6569"/>
                  </a:lnTo>
                  <a:lnTo>
                    <a:pt x="1579" y="6581"/>
                  </a:lnTo>
                  <a:lnTo>
                    <a:pt x="1570" y="6593"/>
                  </a:lnTo>
                  <a:lnTo>
                    <a:pt x="1561" y="6603"/>
                  </a:lnTo>
                  <a:lnTo>
                    <a:pt x="1550" y="6614"/>
                  </a:lnTo>
                  <a:lnTo>
                    <a:pt x="1539" y="6625"/>
                  </a:lnTo>
                  <a:lnTo>
                    <a:pt x="1528" y="6635"/>
                  </a:lnTo>
                  <a:lnTo>
                    <a:pt x="1515" y="6645"/>
                  </a:lnTo>
                  <a:lnTo>
                    <a:pt x="1502" y="6654"/>
                  </a:lnTo>
                  <a:lnTo>
                    <a:pt x="1489" y="6664"/>
                  </a:lnTo>
                  <a:lnTo>
                    <a:pt x="1474" y="6673"/>
                  </a:lnTo>
                  <a:lnTo>
                    <a:pt x="1459" y="6681"/>
                  </a:lnTo>
                  <a:lnTo>
                    <a:pt x="1443" y="6688"/>
                  </a:lnTo>
                  <a:lnTo>
                    <a:pt x="1429" y="6695"/>
                  </a:lnTo>
                  <a:lnTo>
                    <a:pt x="1413" y="6701"/>
                  </a:lnTo>
                  <a:lnTo>
                    <a:pt x="1399" y="6706"/>
                  </a:lnTo>
                  <a:lnTo>
                    <a:pt x="1384" y="6710"/>
                  </a:lnTo>
                  <a:lnTo>
                    <a:pt x="1370" y="6713"/>
                  </a:lnTo>
                  <a:lnTo>
                    <a:pt x="1356" y="6716"/>
                  </a:lnTo>
                  <a:lnTo>
                    <a:pt x="1341" y="6718"/>
                  </a:lnTo>
                  <a:lnTo>
                    <a:pt x="1328" y="6719"/>
                  </a:lnTo>
                  <a:lnTo>
                    <a:pt x="1313" y="6719"/>
                  </a:lnTo>
                  <a:lnTo>
                    <a:pt x="1300" y="6719"/>
                  </a:lnTo>
                  <a:lnTo>
                    <a:pt x="1286" y="6718"/>
                  </a:lnTo>
                  <a:lnTo>
                    <a:pt x="1273" y="6717"/>
                  </a:lnTo>
                  <a:lnTo>
                    <a:pt x="1261" y="6715"/>
                  </a:lnTo>
                  <a:lnTo>
                    <a:pt x="1247" y="6712"/>
                  </a:lnTo>
                  <a:lnTo>
                    <a:pt x="1235" y="6709"/>
                  </a:lnTo>
                  <a:lnTo>
                    <a:pt x="1224" y="6706"/>
                  </a:lnTo>
                  <a:lnTo>
                    <a:pt x="1211" y="6701"/>
                  </a:lnTo>
                  <a:lnTo>
                    <a:pt x="1200" y="6697"/>
                  </a:lnTo>
                  <a:lnTo>
                    <a:pt x="1189" y="6691"/>
                  </a:lnTo>
                  <a:lnTo>
                    <a:pt x="1178" y="6684"/>
                  </a:lnTo>
                  <a:lnTo>
                    <a:pt x="1168" y="6678"/>
                  </a:lnTo>
                  <a:lnTo>
                    <a:pt x="1159" y="6671"/>
                  </a:lnTo>
                  <a:lnTo>
                    <a:pt x="1148" y="6664"/>
                  </a:lnTo>
                  <a:lnTo>
                    <a:pt x="1140" y="6656"/>
                  </a:lnTo>
                  <a:lnTo>
                    <a:pt x="1131" y="6648"/>
                  </a:lnTo>
                  <a:lnTo>
                    <a:pt x="1122" y="6639"/>
                  </a:lnTo>
                  <a:lnTo>
                    <a:pt x="1115" y="6630"/>
                  </a:lnTo>
                  <a:lnTo>
                    <a:pt x="1108" y="6620"/>
                  </a:lnTo>
                  <a:lnTo>
                    <a:pt x="1101" y="6611"/>
                  </a:lnTo>
                  <a:lnTo>
                    <a:pt x="1095" y="6601"/>
                  </a:lnTo>
                  <a:lnTo>
                    <a:pt x="1087" y="6586"/>
                  </a:lnTo>
                  <a:lnTo>
                    <a:pt x="1080" y="6572"/>
                  </a:lnTo>
                  <a:lnTo>
                    <a:pt x="1074" y="6559"/>
                  </a:lnTo>
                  <a:lnTo>
                    <a:pt x="1070" y="6544"/>
                  </a:lnTo>
                  <a:lnTo>
                    <a:pt x="1066" y="6531"/>
                  </a:lnTo>
                  <a:lnTo>
                    <a:pt x="1063" y="6516"/>
                  </a:lnTo>
                  <a:lnTo>
                    <a:pt x="1061" y="6503"/>
                  </a:lnTo>
                  <a:lnTo>
                    <a:pt x="1060" y="6489"/>
                  </a:lnTo>
                  <a:lnTo>
                    <a:pt x="1059" y="6476"/>
                  </a:lnTo>
                  <a:lnTo>
                    <a:pt x="1060" y="6463"/>
                  </a:lnTo>
                  <a:lnTo>
                    <a:pt x="1061" y="6449"/>
                  </a:lnTo>
                  <a:lnTo>
                    <a:pt x="1062" y="6437"/>
                  </a:lnTo>
                  <a:lnTo>
                    <a:pt x="1065" y="6424"/>
                  </a:lnTo>
                  <a:lnTo>
                    <a:pt x="1068" y="6412"/>
                  </a:lnTo>
                  <a:lnTo>
                    <a:pt x="1072" y="6400"/>
                  </a:lnTo>
                  <a:lnTo>
                    <a:pt x="1077" y="6387"/>
                  </a:lnTo>
                  <a:lnTo>
                    <a:pt x="1082" y="6376"/>
                  </a:lnTo>
                  <a:lnTo>
                    <a:pt x="1087" y="6365"/>
                  </a:lnTo>
                  <a:lnTo>
                    <a:pt x="1095" y="6353"/>
                  </a:lnTo>
                  <a:lnTo>
                    <a:pt x="1102" y="6342"/>
                  </a:lnTo>
                  <a:lnTo>
                    <a:pt x="1109" y="6332"/>
                  </a:lnTo>
                  <a:lnTo>
                    <a:pt x="1117" y="6321"/>
                  </a:lnTo>
                  <a:lnTo>
                    <a:pt x="1126" y="6311"/>
                  </a:lnTo>
                  <a:lnTo>
                    <a:pt x="1135" y="6301"/>
                  </a:lnTo>
                  <a:lnTo>
                    <a:pt x="1154" y="6282"/>
                  </a:lnTo>
                  <a:lnTo>
                    <a:pt x="1175" y="6265"/>
                  </a:lnTo>
                  <a:lnTo>
                    <a:pt x="1197" y="6249"/>
                  </a:lnTo>
                  <a:lnTo>
                    <a:pt x="1220" y="6234"/>
                  </a:lnTo>
                  <a:lnTo>
                    <a:pt x="1244" y="6221"/>
                  </a:lnTo>
                  <a:lnTo>
                    <a:pt x="1270" y="6210"/>
                  </a:lnTo>
                  <a:lnTo>
                    <a:pt x="1295" y="6201"/>
                  </a:lnTo>
                  <a:lnTo>
                    <a:pt x="1321" y="6193"/>
                  </a:lnTo>
                  <a:lnTo>
                    <a:pt x="1334" y="6190"/>
                  </a:lnTo>
                  <a:lnTo>
                    <a:pt x="1347" y="6188"/>
                  </a:lnTo>
                  <a:lnTo>
                    <a:pt x="1360" y="6186"/>
                  </a:lnTo>
                  <a:lnTo>
                    <a:pt x="1373" y="6185"/>
                  </a:lnTo>
                  <a:lnTo>
                    <a:pt x="1386" y="6184"/>
                  </a:lnTo>
                  <a:lnTo>
                    <a:pt x="1399" y="6184"/>
                  </a:lnTo>
                  <a:lnTo>
                    <a:pt x="1412" y="6185"/>
                  </a:lnTo>
                  <a:lnTo>
                    <a:pt x="1425" y="6186"/>
                  </a:lnTo>
                  <a:lnTo>
                    <a:pt x="1438" y="6188"/>
                  </a:lnTo>
                  <a:lnTo>
                    <a:pt x="1450" y="6191"/>
                  </a:lnTo>
                  <a:lnTo>
                    <a:pt x="1463" y="6194"/>
                  </a:lnTo>
                  <a:lnTo>
                    <a:pt x="1475" y="6199"/>
                  </a:lnTo>
                  <a:lnTo>
                    <a:pt x="1486" y="6204"/>
                  </a:lnTo>
                  <a:lnTo>
                    <a:pt x="1499" y="6209"/>
                  </a:lnTo>
                  <a:lnTo>
                    <a:pt x="1510" y="6215"/>
                  </a:lnTo>
                  <a:lnTo>
                    <a:pt x="1522" y="6222"/>
                  </a:lnTo>
                  <a:lnTo>
                    <a:pt x="1533" y="6230"/>
                  </a:lnTo>
                  <a:lnTo>
                    <a:pt x="1543" y="6239"/>
                  </a:lnTo>
                  <a:lnTo>
                    <a:pt x="1554" y="6248"/>
                  </a:lnTo>
                  <a:lnTo>
                    <a:pt x="1564" y="6258"/>
                  </a:lnTo>
                  <a:lnTo>
                    <a:pt x="1574" y="6270"/>
                  </a:lnTo>
                  <a:lnTo>
                    <a:pt x="1583" y="6282"/>
                  </a:lnTo>
                  <a:lnTo>
                    <a:pt x="1592" y="6295"/>
                  </a:lnTo>
                  <a:lnTo>
                    <a:pt x="1601" y="6309"/>
                  </a:lnTo>
                  <a:close/>
                  <a:moveTo>
                    <a:pt x="1139" y="6872"/>
                  </a:moveTo>
                  <a:lnTo>
                    <a:pt x="1269" y="7099"/>
                  </a:lnTo>
                  <a:lnTo>
                    <a:pt x="1367" y="7042"/>
                  </a:lnTo>
                  <a:lnTo>
                    <a:pt x="1306" y="6937"/>
                  </a:lnTo>
                  <a:lnTo>
                    <a:pt x="2264" y="6384"/>
                  </a:lnTo>
                  <a:lnTo>
                    <a:pt x="2118" y="6130"/>
                  </a:lnTo>
                  <a:lnTo>
                    <a:pt x="2020" y="6186"/>
                  </a:lnTo>
                  <a:lnTo>
                    <a:pt x="2094" y="6315"/>
                  </a:lnTo>
                  <a:lnTo>
                    <a:pt x="1709" y="6537"/>
                  </a:lnTo>
                  <a:lnTo>
                    <a:pt x="1708" y="6535"/>
                  </a:lnTo>
                  <a:lnTo>
                    <a:pt x="1715" y="6519"/>
                  </a:lnTo>
                  <a:lnTo>
                    <a:pt x="1722" y="6502"/>
                  </a:lnTo>
                  <a:lnTo>
                    <a:pt x="1726" y="6484"/>
                  </a:lnTo>
                  <a:lnTo>
                    <a:pt x="1730" y="6466"/>
                  </a:lnTo>
                  <a:lnTo>
                    <a:pt x="1733" y="6447"/>
                  </a:lnTo>
                  <a:lnTo>
                    <a:pt x="1735" y="6428"/>
                  </a:lnTo>
                  <a:lnTo>
                    <a:pt x="1735" y="6408"/>
                  </a:lnTo>
                  <a:lnTo>
                    <a:pt x="1735" y="6388"/>
                  </a:lnTo>
                  <a:lnTo>
                    <a:pt x="1733" y="6369"/>
                  </a:lnTo>
                  <a:lnTo>
                    <a:pt x="1731" y="6349"/>
                  </a:lnTo>
                  <a:lnTo>
                    <a:pt x="1728" y="6330"/>
                  </a:lnTo>
                  <a:lnTo>
                    <a:pt x="1723" y="6311"/>
                  </a:lnTo>
                  <a:lnTo>
                    <a:pt x="1717" y="6292"/>
                  </a:lnTo>
                  <a:lnTo>
                    <a:pt x="1710" y="6275"/>
                  </a:lnTo>
                  <a:lnTo>
                    <a:pt x="1703" y="6257"/>
                  </a:lnTo>
                  <a:lnTo>
                    <a:pt x="1694" y="6241"/>
                  </a:lnTo>
                  <a:lnTo>
                    <a:pt x="1682" y="6222"/>
                  </a:lnTo>
                  <a:lnTo>
                    <a:pt x="1670" y="6204"/>
                  </a:lnTo>
                  <a:lnTo>
                    <a:pt x="1658" y="6187"/>
                  </a:lnTo>
                  <a:lnTo>
                    <a:pt x="1644" y="6171"/>
                  </a:lnTo>
                  <a:lnTo>
                    <a:pt x="1630" y="6155"/>
                  </a:lnTo>
                  <a:lnTo>
                    <a:pt x="1615" y="6142"/>
                  </a:lnTo>
                  <a:lnTo>
                    <a:pt x="1601" y="6128"/>
                  </a:lnTo>
                  <a:lnTo>
                    <a:pt x="1585" y="6116"/>
                  </a:lnTo>
                  <a:lnTo>
                    <a:pt x="1570" y="6105"/>
                  </a:lnTo>
                  <a:lnTo>
                    <a:pt x="1554" y="6094"/>
                  </a:lnTo>
                  <a:lnTo>
                    <a:pt x="1537" y="6085"/>
                  </a:lnTo>
                  <a:lnTo>
                    <a:pt x="1521" y="6077"/>
                  </a:lnTo>
                  <a:lnTo>
                    <a:pt x="1503" y="6070"/>
                  </a:lnTo>
                  <a:lnTo>
                    <a:pt x="1485" y="6064"/>
                  </a:lnTo>
                  <a:lnTo>
                    <a:pt x="1468" y="6058"/>
                  </a:lnTo>
                  <a:lnTo>
                    <a:pt x="1449" y="6053"/>
                  </a:lnTo>
                  <a:lnTo>
                    <a:pt x="1432" y="6050"/>
                  </a:lnTo>
                  <a:lnTo>
                    <a:pt x="1413" y="6048"/>
                  </a:lnTo>
                  <a:lnTo>
                    <a:pt x="1395" y="6046"/>
                  </a:lnTo>
                  <a:lnTo>
                    <a:pt x="1375" y="6045"/>
                  </a:lnTo>
                  <a:lnTo>
                    <a:pt x="1357" y="6046"/>
                  </a:lnTo>
                  <a:lnTo>
                    <a:pt x="1338" y="6047"/>
                  </a:lnTo>
                  <a:lnTo>
                    <a:pt x="1318" y="6049"/>
                  </a:lnTo>
                  <a:lnTo>
                    <a:pt x="1300" y="6052"/>
                  </a:lnTo>
                  <a:lnTo>
                    <a:pt x="1280" y="6055"/>
                  </a:lnTo>
                  <a:lnTo>
                    <a:pt x="1261" y="6060"/>
                  </a:lnTo>
                  <a:lnTo>
                    <a:pt x="1242" y="6067"/>
                  </a:lnTo>
                  <a:lnTo>
                    <a:pt x="1224" y="6073"/>
                  </a:lnTo>
                  <a:lnTo>
                    <a:pt x="1204" y="6080"/>
                  </a:lnTo>
                  <a:lnTo>
                    <a:pt x="1185" y="6089"/>
                  </a:lnTo>
                  <a:lnTo>
                    <a:pt x="1167" y="6099"/>
                  </a:lnTo>
                  <a:lnTo>
                    <a:pt x="1148" y="6108"/>
                  </a:lnTo>
                  <a:lnTo>
                    <a:pt x="1130" y="6119"/>
                  </a:lnTo>
                  <a:lnTo>
                    <a:pt x="1112" y="6131"/>
                  </a:lnTo>
                  <a:lnTo>
                    <a:pt x="1096" y="6143"/>
                  </a:lnTo>
                  <a:lnTo>
                    <a:pt x="1079" y="6155"/>
                  </a:lnTo>
                  <a:lnTo>
                    <a:pt x="1064" y="6169"/>
                  </a:lnTo>
                  <a:lnTo>
                    <a:pt x="1049" y="6183"/>
                  </a:lnTo>
                  <a:lnTo>
                    <a:pt x="1036" y="6197"/>
                  </a:lnTo>
                  <a:lnTo>
                    <a:pt x="1022" y="6211"/>
                  </a:lnTo>
                  <a:lnTo>
                    <a:pt x="1011" y="6226"/>
                  </a:lnTo>
                  <a:lnTo>
                    <a:pt x="999" y="6242"/>
                  </a:lnTo>
                  <a:lnTo>
                    <a:pt x="988" y="6258"/>
                  </a:lnTo>
                  <a:lnTo>
                    <a:pt x="979" y="6274"/>
                  </a:lnTo>
                  <a:lnTo>
                    <a:pt x="970" y="6290"/>
                  </a:lnTo>
                  <a:lnTo>
                    <a:pt x="963" y="6308"/>
                  </a:lnTo>
                  <a:lnTo>
                    <a:pt x="955" y="6325"/>
                  </a:lnTo>
                  <a:lnTo>
                    <a:pt x="949" y="6343"/>
                  </a:lnTo>
                  <a:lnTo>
                    <a:pt x="944" y="6361"/>
                  </a:lnTo>
                  <a:lnTo>
                    <a:pt x="940" y="6379"/>
                  </a:lnTo>
                  <a:lnTo>
                    <a:pt x="937" y="6397"/>
                  </a:lnTo>
                  <a:lnTo>
                    <a:pt x="935" y="6415"/>
                  </a:lnTo>
                  <a:lnTo>
                    <a:pt x="933" y="6435"/>
                  </a:lnTo>
                  <a:lnTo>
                    <a:pt x="933" y="6453"/>
                  </a:lnTo>
                  <a:lnTo>
                    <a:pt x="934" y="6473"/>
                  </a:lnTo>
                  <a:lnTo>
                    <a:pt x="936" y="6491"/>
                  </a:lnTo>
                  <a:lnTo>
                    <a:pt x="938" y="6511"/>
                  </a:lnTo>
                  <a:lnTo>
                    <a:pt x="942" y="6531"/>
                  </a:lnTo>
                  <a:lnTo>
                    <a:pt x="947" y="6550"/>
                  </a:lnTo>
                  <a:lnTo>
                    <a:pt x="953" y="6570"/>
                  </a:lnTo>
                  <a:lnTo>
                    <a:pt x="961" y="6589"/>
                  </a:lnTo>
                  <a:lnTo>
                    <a:pt x="969" y="6609"/>
                  </a:lnTo>
                  <a:lnTo>
                    <a:pt x="979" y="6629"/>
                  </a:lnTo>
                  <a:lnTo>
                    <a:pt x="989" y="6648"/>
                  </a:lnTo>
                  <a:lnTo>
                    <a:pt x="999" y="6664"/>
                  </a:lnTo>
                  <a:lnTo>
                    <a:pt x="1010" y="6679"/>
                  </a:lnTo>
                  <a:lnTo>
                    <a:pt x="1022" y="6694"/>
                  </a:lnTo>
                  <a:lnTo>
                    <a:pt x="1036" y="6708"/>
                  </a:lnTo>
                  <a:lnTo>
                    <a:pt x="1049" y="6721"/>
                  </a:lnTo>
                  <a:lnTo>
                    <a:pt x="1065" y="6734"/>
                  </a:lnTo>
                  <a:lnTo>
                    <a:pt x="1080" y="6746"/>
                  </a:lnTo>
                  <a:lnTo>
                    <a:pt x="1097" y="6758"/>
                  </a:lnTo>
                  <a:lnTo>
                    <a:pt x="1114" y="6768"/>
                  </a:lnTo>
                  <a:lnTo>
                    <a:pt x="1131" y="6777"/>
                  </a:lnTo>
                  <a:lnTo>
                    <a:pt x="1149" y="6785"/>
                  </a:lnTo>
                  <a:lnTo>
                    <a:pt x="1167" y="6793"/>
                  </a:lnTo>
                  <a:lnTo>
                    <a:pt x="1184" y="6799"/>
                  </a:lnTo>
                  <a:lnTo>
                    <a:pt x="1203" y="6804"/>
                  </a:lnTo>
                  <a:lnTo>
                    <a:pt x="1221" y="6807"/>
                  </a:lnTo>
                  <a:lnTo>
                    <a:pt x="1239" y="6810"/>
                  </a:lnTo>
                  <a:lnTo>
                    <a:pt x="1241" y="6813"/>
                  </a:lnTo>
                  <a:lnTo>
                    <a:pt x="1139" y="6872"/>
                  </a:lnTo>
                  <a:close/>
                  <a:moveTo>
                    <a:pt x="2090" y="7633"/>
                  </a:moveTo>
                  <a:lnTo>
                    <a:pt x="2107" y="7618"/>
                  </a:lnTo>
                  <a:lnTo>
                    <a:pt x="2125" y="7602"/>
                  </a:lnTo>
                  <a:lnTo>
                    <a:pt x="2141" y="7586"/>
                  </a:lnTo>
                  <a:lnTo>
                    <a:pt x="2157" y="7568"/>
                  </a:lnTo>
                  <a:lnTo>
                    <a:pt x="2172" y="7552"/>
                  </a:lnTo>
                  <a:lnTo>
                    <a:pt x="2186" y="7533"/>
                  </a:lnTo>
                  <a:lnTo>
                    <a:pt x="2198" y="7516"/>
                  </a:lnTo>
                  <a:lnTo>
                    <a:pt x="2210" y="7497"/>
                  </a:lnTo>
                  <a:lnTo>
                    <a:pt x="2221" y="7478"/>
                  </a:lnTo>
                  <a:lnTo>
                    <a:pt x="2231" y="7460"/>
                  </a:lnTo>
                  <a:lnTo>
                    <a:pt x="2240" y="7440"/>
                  </a:lnTo>
                  <a:lnTo>
                    <a:pt x="2249" y="7421"/>
                  </a:lnTo>
                  <a:lnTo>
                    <a:pt x="2255" y="7401"/>
                  </a:lnTo>
                  <a:lnTo>
                    <a:pt x="2261" y="7381"/>
                  </a:lnTo>
                  <a:lnTo>
                    <a:pt x="2266" y="7361"/>
                  </a:lnTo>
                  <a:lnTo>
                    <a:pt x="2270" y="7341"/>
                  </a:lnTo>
                  <a:lnTo>
                    <a:pt x="2273" y="7321"/>
                  </a:lnTo>
                  <a:lnTo>
                    <a:pt x="2274" y="7301"/>
                  </a:lnTo>
                  <a:lnTo>
                    <a:pt x="2275" y="7280"/>
                  </a:lnTo>
                  <a:lnTo>
                    <a:pt x="2275" y="7260"/>
                  </a:lnTo>
                  <a:lnTo>
                    <a:pt x="2274" y="7240"/>
                  </a:lnTo>
                  <a:lnTo>
                    <a:pt x="2271" y="7220"/>
                  </a:lnTo>
                  <a:lnTo>
                    <a:pt x="2268" y="7200"/>
                  </a:lnTo>
                  <a:lnTo>
                    <a:pt x="2263" y="7179"/>
                  </a:lnTo>
                  <a:lnTo>
                    <a:pt x="2258" y="7160"/>
                  </a:lnTo>
                  <a:lnTo>
                    <a:pt x="2251" y="7140"/>
                  </a:lnTo>
                  <a:lnTo>
                    <a:pt x="2242" y="7121"/>
                  </a:lnTo>
                  <a:lnTo>
                    <a:pt x="2234" y="7101"/>
                  </a:lnTo>
                  <a:lnTo>
                    <a:pt x="2224" y="7082"/>
                  </a:lnTo>
                  <a:lnTo>
                    <a:pt x="2213" y="7064"/>
                  </a:lnTo>
                  <a:lnTo>
                    <a:pt x="2199" y="7045"/>
                  </a:lnTo>
                  <a:lnTo>
                    <a:pt x="2186" y="7028"/>
                  </a:lnTo>
                  <a:lnTo>
                    <a:pt x="2172" y="7011"/>
                  </a:lnTo>
                  <a:lnTo>
                    <a:pt x="2158" y="6996"/>
                  </a:lnTo>
                  <a:lnTo>
                    <a:pt x="2142" y="6981"/>
                  </a:lnTo>
                  <a:lnTo>
                    <a:pt x="2127" y="6968"/>
                  </a:lnTo>
                  <a:lnTo>
                    <a:pt x="2111" y="6956"/>
                  </a:lnTo>
                  <a:lnTo>
                    <a:pt x="2095" y="6944"/>
                  </a:lnTo>
                  <a:lnTo>
                    <a:pt x="2077" y="6933"/>
                  </a:lnTo>
                  <a:lnTo>
                    <a:pt x="2061" y="6923"/>
                  </a:lnTo>
                  <a:lnTo>
                    <a:pt x="2042" y="6914"/>
                  </a:lnTo>
                  <a:lnTo>
                    <a:pt x="2025" y="6906"/>
                  </a:lnTo>
                  <a:lnTo>
                    <a:pt x="2006" y="6899"/>
                  </a:lnTo>
                  <a:lnTo>
                    <a:pt x="1988" y="6892"/>
                  </a:lnTo>
                  <a:lnTo>
                    <a:pt x="1969" y="6886"/>
                  </a:lnTo>
                  <a:lnTo>
                    <a:pt x="1950" y="6882"/>
                  </a:lnTo>
                  <a:lnTo>
                    <a:pt x="1930" y="6878"/>
                  </a:lnTo>
                  <a:lnTo>
                    <a:pt x="1911" y="6875"/>
                  </a:lnTo>
                  <a:lnTo>
                    <a:pt x="1892" y="6874"/>
                  </a:lnTo>
                  <a:lnTo>
                    <a:pt x="1872" y="6873"/>
                  </a:lnTo>
                  <a:lnTo>
                    <a:pt x="1852" y="6873"/>
                  </a:lnTo>
                  <a:lnTo>
                    <a:pt x="1832" y="6874"/>
                  </a:lnTo>
                  <a:lnTo>
                    <a:pt x="1812" y="6876"/>
                  </a:lnTo>
                  <a:lnTo>
                    <a:pt x="1793" y="6879"/>
                  </a:lnTo>
                  <a:lnTo>
                    <a:pt x="1773" y="6883"/>
                  </a:lnTo>
                  <a:lnTo>
                    <a:pt x="1755" y="6889"/>
                  </a:lnTo>
                  <a:lnTo>
                    <a:pt x="1735" y="6895"/>
                  </a:lnTo>
                  <a:lnTo>
                    <a:pt x="1715" y="6902"/>
                  </a:lnTo>
                  <a:lnTo>
                    <a:pt x="1697" y="6910"/>
                  </a:lnTo>
                  <a:lnTo>
                    <a:pt x="1678" y="6918"/>
                  </a:lnTo>
                  <a:lnTo>
                    <a:pt x="1660" y="6929"/>
                  </a:lnTo>
                  <a:lnTo>
                    <a:pt x="1642" y="6940"/>
                  </a:lnTo>
                  <a:lnTo>
                    <a:pt x="1625" y="6952"/>
                  </a:lnTo>
                  <a:lnTo>
                    <a:pt x="1607" y="6966"/>
                  </a:lnTo>
                  <a:lnTo>
                    <a:pt x="1591" y="6979"/>
                  </a:lnTo>
                  <a:lnTo>
                    <a:pt x="1575" y="6994"/>
                  </a:lnTo>
                  <a:lnTo>
                    <a:pt x="1561" y="7009"/>
                  </a:lnTo>
                  <a:lnTo>
                    <a:pt x="1547" y="7025"/>
                  </a:lnTo>
                  <a:lnTo>
                    <a:pt x="1535" y="7041"/>
                  </a:lnTo>
                  <a:lnTo>
                    <a:pt x="1523" y="7058"/>
                  </a:lnTo>
                  <a:lnTo>
                    <a:pt x="1512" y="7075"/>
                  </a:lnTo>
                  <a:lnTo>
                    <a:pt x="1503" y="7092"/>
                  </a:lnTo>
                  <a:lnTo>
                    <a:pt x="1494" y="7110"/>
                  </a:lnTo>
                  <a:lnTo>
                    <a:pt x="1485" y="7128"/>
                  </a:lnTo>
                  <a:lnTo>
                    <a:pt x="1479" y="7146"/>
                  </a:lnTo>
                  <a:lnTo>
                    <a:pt x="1473" y="7165"/>
                  </a:lnTo>
                  <a:lnTo>
                    <a:pt x="1468" y="7183"/>
                  </a:lnTo>
                  <a:lnTo>
                    <a:pt x="1464" y="7202"/>
                  </a:lnTo>
                  <a:lnTo>
                    <a:pt x="1461" y="7222"/>
                  </a:lnTo>
                  <a:lnTo>
                    <a:pt x="1459" y="7240"/>
                  </a:lnTo>
                  <a:lnTo>
                    <a:pt x="1457" y="7260"/>
                  </a:lnTo>
                  <a:lnTo>
                    <a:pt x="1457" y="7279"/>
                  </a:lnTo>
                  <a:lnTo>
                    <a:pt x="1457" y="7298"/>
                  </a:lnTo>
                  <a:lnTo>
                    <a:pt x="1459" y="7318"/>
                  </a:lnTo>
                  <a:lnTo>
                    <a:pt x="1461" y="7336"/>
                  </a:lnTo>
                  <a:lnTo>
                    <a:pt x="1464" y="7356"/>
                  </a:lnTo>
                  <a:lnTo>
                    <a:pt x="1468" y="7374"/>
                  </a:lnTo>
                  <a:lnTo>
                    <a:pt x="1473" y="7393"/>
                  </a:lnTo>
                  <a:lnTo>
                    <a:pt x="1479" y="7411"/>
                  </a:lnTo>
                  <a:lnTo>
                    <a:pt x="1486" y="7430"/>
                  </a:lnTo>
                  <a:lnTo>
                    <a:pt x="1494" y="7447"/>
                  </a:lnTo>
                  <a:lnTo>
                    <a:pt x="1503" y="7465"/>
                  </a:lnTo>
                  <a:lnTo>
                    <a:pt x="1512" y="7483"/>
                  </a:lnTo>
                  <a:lnTo>
                    <a:pt x="1523" y="7499"/>
                  </a:lnTo>
                  <a:lnTo>
                    <a:pt x="1534" y="7516"/>
                  </a:lnTo>
                  <a:lnTo>
                    <a:pt x="1546" y="7532"/>
                  </a:lnTo>
                  <a:lnTo>
                    <a:pt x="1558" y="7544"/>
                  </a:lnTo>
                  <a:lnTo>
                    <a:pt x="1569" y="7558"/>
                  </a:lnTo>
                  <a:lnTo>
                    <a:pt x="1580" y="7569"/>
                  </a:lnTo>
                  <a:lnTo>
                    <a:pt x="1593" y="7582"/>
                  </a:lnTo>
                  <a:lnTo>
                    <a:pt x="1605" y="7593"/>
                  </a:lnTo>
                  <a:lnTo>
                    <a:pt x="1617" y="7604"/>
                  </a:lnTo>
                  <a:lnTo>
                    <a:pt x="1631" y="7615"/>
                  </a:lnTo>
                  <a:lnTo>
                    <a:pt x="1644" y="7625"/>
                  </a:lnTo>
                  <a:lnTo>
                    <a:pt x="1658" y="7634"/>
                  </a:lnTo>
                  <a:lnTo>
                    <a:pt x="1671" y="7643"/>
                  </a:lnTo>
                  <a:lnTo>
                    <a:pt x="1686" y="7652"/>
                  </a:lnTo>
                  <a:lnTo>
                    <a:pt x="1699" y="7660"/>
                  </a:lnTo>
                  <a:lnTo>
                    <a:pt x="1713" y="7668"/>
                  </a:lnTo>
                  <a:lnTo>
                    <a:pt x="1728" y="7675"/>
                  </a:lnTo>
                  <a:lnTo>
                    <a:pt x="1742" y="7682"/>
                  </a:lnTo>
                  <a:lnTo>
                    <a:pt x="1758" y="7688"/>
                  </a:lnTo>
                  <a:lnTo>
                    <a:pt x="1772" y="7693"/>
                  </a:lnTo>
                  <a:lnTo>
                    <a:pt x="1788" y="7697"/>
                  </a:lnTo>
                  <a:lnTo>
                    <a:pt x="1802" y="7701"/>
                  </a:lnTo>
                  <a:lnTo>
                    <a:pt x="1818" y="7705"/>
                  </a:lnTo>
                  <a:lnTo>
                    <a:pt x="1832" y="7708"/>
                  </a:lnTo>
                  <a:lnTo>
                    <a:pt x="1846" y="7710"/>
                  </a:lnTo>
                  <a:lnTo>
                    <a:pt x="1862" y="7711"/>
                  </a:lnTo>
                  <a:lnTo>
                    <a:pt x="1876" y="7712"/>
                  </a:lnTo>
                  <a:lnTo>
                    <a:pt x="1891" y="7712"/>
                  </a:lnTo>
                  <a:lnTo>
                    <a:pt x="1906" y="7711"/>
                  </a:lnTo>
                  <a:lnTo>
                    <a:pt x="1921" y="7710"/>
                  </a:lnTo>
                  <a:lnTo>
                    <a:pt x="1934" y="7708"/>
                  </a:lnTo>
                  <a:lnTo>
                    <a:pt x="1949" y="7705"/>
                  </a:lnTo>
                  <a:lnTo>
                    <a:pt x="1963" y="7702"/>
                  </a:lnTo>
                  <a:lnTo>
                    <a:pt x="1976" y="7697"/>
                  </a:lnTo>
                  <a:lnTo>
                    <a:pt x="1990" y="7692"/>
                  </a:lnTo>
                  <a:lnTo>
                    <a:pt x="1899" y="7580"/>
                  </a:lnTo>
                  <a:lnTo>
                    <a:pt x="1883" y="7583"/>
                  </a:lnTo>
                  <a:lnTo>
                    <a:pt x="1866" y="7583"/>
                  </a:lnTo>
                  <a:lnTo>
                    <a:pt x="1848" y="7583"/>
                  </a:lnTo>
                  <a:lnTo>
                    <a:pt x="1831" y="7580"/>
                  </a:lnTo>
                  <a:lnTo>
                    <a:pt x="1814" y="7577"/>
                  </a:lnTo>
                  <a:lnTo>
                    <a:pt x="1797" y="7573"/>
                  </a:lnTo>
                  <a:lnTo>
                    <a:pt x="1779" y="7567"/>
                  </a:lnTo>
                  <a:lnTo>
                    <a:pt x="1763" y="7560"/>
                  </a:lnTo>
                  <a:lnTo>
                    <a:pt x="1746" y="7552"/>
                  </a:lnTo>
                  <a:lnTo>
                    <a:pt x="1729" y="7542"/>
                  </a:lnTo>
                  <a:lnTo>
                    <a:pt x="1713" y="7532"/>
                  </a:lnTo>
                  <a:lnTo>
                    <a:pt x="1697" y="7520"/>
                  </a:lnTo>
                  <a:lnTo>
                    <a:pt x="1681" y="7507"/>
                  </a:lnTo>
                  <a:lnTo>
                    <a:pt x="1666" y="7493"/>
                  </a:lnTo>
                  <a:lnTo>
                    <a:pt x="1651" y="7477"/>
                  </a:lnTo>
                  <a:lnTo>
                    <a:pt x="1637" y="7461"/>
                  </a:lnTo>
                  <a:lnTo>
                    <a:pt x="1631" y="7452"/>
                  </a:lnTo>
                  <a:lnTo>
                    <a:pt x="1624" y="7442"/>
                  </a:lnTo>
                  <a:lnTo>
                    <a:pt x="1617" y="7433"/>
                  </a:lnTo>
                  <a:lnTo>
                    <a:pt x="1612" y="7423"/>
                  </a:lnTo>
                  <a:lnTo>
                    <a:pt x="1607" y="7413"/>
                  </a:lnTo>
                  <a:lnTo>
                    <a:pt x="1602" y="7402"/>
                  </a:lnTo>
                  <a:lnTo>
                    <a:pt x="1598" y="7392"/>
                  </a:lnTo>
                  <a:lnTo>
                    <a:pt x="1594" y="7381"/>
                  </a:lnTo>
                  <a:lnTo>
                    <a:pt x="1591" y="7370"/>
                  </a:lnTo>
                  <a:lnTo>
                    <a:pt x="1588" y="7359"/>
                  </a:lnTo>
                  <a:lnTo>
                    <a:pt x="1585" y="7347"/>
                  </a:lnTo>
                  <a:lnTo>
                    <a:pt x="1583" y="7336"/>
                  </a:lnTo>
                  <a:lnTo>
                    <a:pt x="1582" y="7324"/>
                  </a:lnTo>
                  <a:lnTo>
                    <a:pt x="1581" y="7312"/>
                  </a:lnTo>
                  <a:lnTo>
                    <a:pt x="1580" y="7301"/>
                  </a:lnTo>
                  <a:lnTo>
                    <a:pt x="1581" y="7289"/>
                  </a:lnTo>
                  <a:lnTo>
                    <a:pt x="1581" y="7277"/>
                  </a:lnTo>
                  <a:lnTo>
                    <a:pt x="1582" y="7265"/>
                  </a:lnTo>
                  <a:lnTo>
                    <a:pt x="1584" y="7253"/>
                  </a:lnTo>
                  <a:lnTo>
                    <a:pt x="1588" y="7241"/>
                  </a:lnTo>
                  <a:lnTo>
                    <a:pt x="1590" y="7229"/>
                  </a:lnTo>
                  <a:lnTo>
                    <a:pt x="1594" y="7217"/>
                  </a:lnTo>
                  <a:lnTo>
                    <a:pt x="1598" y="7205"/>
                  </a:lnTo>
                  <a:lnTo>
                    <a:pt x="1603" y="7194"/>
                  </a:lnTo>
                  <a:lnTo>
                    <a:pt x="1608" y="7182"/>
                  </a:lnTo>
                  <a:lnTo>
                    <a:pt x="1614" y="7171"/>
                  </a:lnTo>
                  <a:lnTo>
                    <a:pt x="1621" y="7160"/>
                  </a:lnTo>
                  <a:lnTo>
                    <a:pt x="1628" y="7148"/>
                  </a:lnTo>
                  <a:lnTo>
                    <a:pt x="1636" y="7138"/>
                  </a:lnTo>
                  <a:lnTo>
                    <a:pt x="1644" y="7128"/>
                  </a:lnTo>
                  <a:lnTo>
                    <a:pt x="1654" y="7117"/>
                  </a:lnTo>
                  <a:lnTo>
                    <a:pt x="1664" y="7107"/>
                  </a:lnTo>
                  <a:lnTo>
                    <a:pt x="2090" y="7633"/>
                  </a:lnTo>
                  <a:close/>
                  <a:moveTo>
                    <a:pt x="1752" y="7036"/>
                  </a:moveTo>
                  <a:lnTo>
                    <a:pt x="1762" y="7030"/>
                  </a:lnTo>
                  <a:lnTo>
                    <a:pt x="1772" y="7024"/>
                  </a:lnTo>
                  <a:lnTo>
                    <a:pt x="1782" y="7018"/>
                  </a:lnTo>
                  <a:lnTo>
                    <a:pt x="1794" y="7014"/>
                  </a:lnTo>
                  <a:lnTo>
                    <a:pt x="1804" y="7010"/>
                  </a:lnTo>
                  <a:lnTo>
                    <a:pt x="1815" y="7007"/>
                  </a:lnTo>
                  <a:lnTo>
                    <a:pt x="1827" y="7004"/>
                  </a:lnTo>
                  <a:lnTo>
                    <a:pt x="1838" y="7002"/>
                  </a:lnTo>
                  <a:lnTo>
                    <a:pt x="1850" y="7000"/>
                  </a:lnTo>
                  <a:lnTo>
                    <a:pt x="1862" y="6999"/>
                  </a:lnTo>
                  <a:lnTo>
                    <a:pt x="1873" y="6998"/>
                  </a:lnTo>
                  <a:lnTo>
                    <a:pt x="1885" y="6998"/>
                  </a:lnTo>
                  <a:lnTo>
                    <a:pt x="1908" y="6999"/>
                  </a:lnTo>
                  <a:lnTo>
                    <a:pt x="1932" y="7002"/>
                  </a:lnTo>
                  <a:lnTo>
                    <a:pt x="1955" y="7007"/>
                  </a:lnTo>
                  <a:lnTo>
                    <a:pt x="1977" y="7014"/>
                  </a:lnTo>
                  <a:lnTo>
                    <a:pt x="2000" y="7024"/>
                  </a:lnTo>
                  <a:lnTo>
                    <a:pt x="2021" y="7035"/>
                  </a:lnTo>
                  <a:lnTo>
                    <a:pt x="2031" y="7041"/>
                  </a:lnTo>
                  <a:lnTo>
                    <a:pt x="2041" y="7048"/>
                  </a:lnTo>
                  <a:lnTo>
                    <a:pt x="2052" y="7056"/>
                  </a:lnTo>
                  <a:lnTo>
                    <a:pt x="2061" y="7063"/>
                  </a:lnTo>
                  <a:lnTo>
                    <a:pt x="2070" y="7071"/>
                  </a:lnTo>
                  <a:lnTo>
                    <a:pt x="2078" y="7080"/>
                  </a:lnTo>
                  <a:lnTo>
                    <a:pt x="2087" y="7089"/>
                  </a:lnTo>
                  <a:lnTo>
                    <a:pt x="2095" y="7098"/>
                  </a:lnTo>
                  <a:lnTo>
                    <a:pt x="2103" y="7108"/>
                  </a:lnTo>
                  <a:lnTo>
                    <a:pt x="2110" y="7118"/>
                  </a:lnTo>
                  <a:lnTo>
                    <a:pt x="2118" y="7130"/>
                  </a:lnTo>
                  <a:lnTo>
                    <a:pt x="2124" y="7141"/>
                  </a:lnTo>
                  <a:lnTo>
                    <a:pt x="2129" y="7153"/>
                  </a:lnTo>
                  <a:lnTo>
                    <a:pt x="2134" y="7164"/>
                  </a:lnTo>
                  <a:lnTo>
                    <a:pt x="2139" y="7175"/>
                  </a:lnTo>
                  <a:lnTo>
                    <a:pt x="2143" y="7187"/>
                  </a:lnTo>
                  <a:lnTo>
                    <a:pt x="2151" y="7211"/>
                  </a:lnTo>
                  <a:lnTo>
                    <a:pt x="2156" y="7235"/>
                  </a:lnTo>
                  <a:lnTo>
                    <a:pt x="2157" y="7247"/>
                  </a:lnTo>
                  <a:lnTo>
                    <a:pt x="2158" y="7260"/>
                  </a:lnTo>
                  <a:lnTo>
                    <a:pt x="2159" y="7272"/>
                  </a:lnTo>
                  <a:lnTo>
                    <a:pt x="2159" y="7285"/>
                  </a:lnTo>
                  <a:lnTo>
                    <a:pt x="2158" y="7297"/>
                  </a:lnTo>
                  <a:lnTo>
                    <a:pt x="2158" y="7308"/>
                  </a:lnTo>
                  <a:lnTo>
                    <a:pt x="2156" y="7321"/>
                  </a:lnTo>
                  <a:lnTo>
                    <a:pt x="2154" y="7332"/>
                  </a:lnTo>
                  <a:lnTo>
                    <a:pt x="2151" y="7343"/>
                  </a:lnTo>
                  <a:lnTo>
                    <a:pt x="2148" y="7355"/>
                  </a:lnTo>
                  <a:lnTo>
                    <a:pt x="2144" y="7366"/>
                  </a:lnTo>
                  <a:lnTo>
                    <a:pt x="2140" y="7376"/>
                  </a:lnTo>
                  <a:lnTo>
                    <a:pt x="2135" y="7387"/>
                  </a:lnTo>
                  <a:lnTo>
                    <a:pt x="2130" y="7397"/>
                  </a:lnTo>
                  <a:lnTo>
                    <a:pt x="2124" y="7406"/>
                  </a:lnTo>
                  <a:lnTo>
                    <a:pt x="2118" y="7415"/>
                  </a:lnTo>
                  <a:lnTo>
                    <a:pt x="2110" y="7425"/>
                  </a:lnTo>
                  <a:lnTo>
                    <a:pt x="2103" y="7433"/>
                  </a:lnTo>
                  <a:lnTo>
                    <a:pt x="2095" y="7441"/>
                  </a:lnTo>
                  <a:lnTo>
                    <a:pt x="2086" y="7448"/>
                  </a:lnTo>
                  <a:lnTo>
                    <a:pt x="1752" y="7036"/>
                  </a:lnTo>
                  <a:close/>
                  <a:moveTo>
                    <a:pt x="3020" y="8504"/>
                  </a:moveTo>
                  <a:lnTo>
                    <a:pt x="3009" y="8516"/>
                  </a:lnTo>
                  <a:lnTo>
                    <a:pt x="2997" y="8526"/>
                  </a:lnTo>
                  <a:lnTo>
                    <a:pt x="2985" y="8535"/>
                  </a:lnTo>
                  <a:lnTo>
                    <a:pt x="2973" y="8545"/>
                  </a:lnTo>
                  <a:lnTo>
                    <a:pt x="2960" y="8553"/>
                  </a:lnTo>
                  <a:lnTo>
                    <a:pt x="2948" y="8561"/>
                  </a:lnTo>
                  <a:lnTo>
                    <a:pt x="2935" y="8568"/>
                  </a:lnTo>
                  <a:lnTo>
                    <a:pt x="2923" y="8575"/>
                  </a:lnTo>
                  <a:lnTo>
                    <a:pt x="2911" y="8581"/>
                  </a:lnTo>
                  <a:lnTo>
                    <a:pt x="2897" y="8586"/>
                  </a:lnTo>
                  <a:lnTo>
                    <a:pt x="2885" y="8590"/>
                  </a:lnTo>
                  <a:lnTo>
                    <a:pt x="2871" y="8594"/>
                  </a:lnTo>
                  <a:lnTo>
                    <a:pt x="2859" y="8597"/>
                  </a:lnTo>
                  <a:lnTo>
                    <a:pt x="2846" y="8599"/>
                  </a:lnTo>
                  <a:lnTo>
                    <a:pt x="2833" y="8601"/>
                  </a:lnTo>
                  <a:lnTo>
                    <a:pt x="2821" y="8602"/>
                  </a:lnTo>
                  <a:lnTo>
                    <a:pt x="2808" y="8603"/>
                  </a:lnTo>
                  <a:lnTo>
                    <a:pt x="2795" y="8602"/>
                  </a:lnTo>
                  <a:lnTo>
                    <a:pt x="2783" y="8602"/>
                  </a:lnTo>
                  <a:lnTo>
                    <a:pt x="2770" y="8600"/>
                  </a:lnTo>
                  <a:lnTo>
                    <a:pt x="2758" y="8598"/>
                  </a:lnTo>
                  <a:lnTo>
                    <a:pt x="2746" y="8596"/>
                  </a:lnTo>
                  <a:lnTo>
                    <a:pt x="2733" y="8592"/>
                  </a:lnTo>
                  <a:lnTo>
                    <a:pt x="2722" y="8588"/>
                  </a:lnTo>
                  <a:lnTo>
                    <a:pt x="2710" y="8584"/>
                  </a:lnTo>
                  <a:lnTo>
                    <a:pt x="2698" y="8579"/>
                  </a:lnTo>
                  <a:lnTo>
                    <a:pt x="2688" y="8573"/>
                  </a:lnTo>
                  <a:lnTo>
                    <a:pt x="2677" y="8566"/>
                  </a:lnTo>
                  <a:lnTo>
                    <a:pt x="2666" y="8559"/>
                  </a:lnTo>
                  <a:lnTo>
                    <a:pt x="2656" y="8551"/>
                  </a:lnTo>
                  <a:lnTo>
                    <a:pt x="2646" y="8543"/>
                  </a:lnTo>
                  <a:lnTo>
                    <a:pt x="2636" y="8533"/>
                  </a:lnTo>
                  <a:lnTo>
                    <a:pt x="2627" y="8523"/>
                  </a:lnTo>
                  <a:lnTo>
                    <a:pt x="2618" y="8514"/>
                  </a:lnTo>
                  <a:lnTo>
                    <a:pt x="2611" y="8503"/>
                  </a:lnTo>
                  <a:lnTo>
                    <a:pt x="2603" y="8492"/>
                  </a:lnTo>
                  <a:lnTo>
                    <a:pt x="2596" y="8482"/>
                  </a:lnTo>
                  <a:lnTo>
                    <a:pt x="2591" y="8470"/>
                  </a:lnTo>
                  <a:lnTo>
                    <a:pt x="2585" y="8459"/>
                  </a:lnTo>
                  <a:lnTo>
                    <a:pt x="2581" y="8448"/>
                  </a:lnTo>
                  <a:lnTo>
                    <a:pt x="2577" y="8435"/>
                  </a:lnTo>
                  <a:lnTo>
                    <a:pt x="2573" y="8423"/>
                  </a:lnTo>
                  <a:lnTo>
                    <a:pt x="2570" y="8412"/>
                  </a:lnTo>
                  <a:lnTo>
                    <a:pt x="2568" y="8399"/>
                  </a:lnTo>
                  <a:lnTo>
                    <a:pt x="2567" y="8387"/>
                  </a:lnTo>
                  <a:lnTo>
                    <a:pt x="2566" y="8374"/>
                  </a:lnTo>
                  <a:lnTo>
                    <a:pt x="2566" y="8361"/>
                  </a:lnTo>
                  <a:lnTo>
                    <a:pt x="2566" y="8349"/>
                  </a:lnTo>
                  <a:lnTo>
                    <a:pt x="2568" y="8335"/>
                  </a:lnTo>
                  <a:lnTo>
                    <a:pt x="2569" y="8323"/>
                  </a:lnTo>
                  <a:lnTo>
                    <a:pt x="2572" y="8310"/>
                  </a:lnTo>
                  <a:lnTo>
                    <a:pt x="2576" y="8297"/>
                  </a:lnTo>
                  <a:lnTo>
                    <a:pt x="2580" y="8285"/>
                  </a:lnTo>
                  <a:lnTo>
                    <a:pt x="2584" y="8271"/>
                  </a:lnTo>
                  <a:lnTo>
                    <a:pt x="2589" y="8259"/>
                  </a:lnTo>
                  <a:lnTo>
                    <a:pt x="2595" y="8246"/>
                  </a:lnTo>
                  <a:lnTo>
                    <a:pt x="2601" y="8233"/>
                  </a:lnTo>
                  <a:lnTo>
                    <a:pt x="2609" y="8221"/>
                  </a:lnTo>
                  <a:lnTo>
                    <a:pt x="2616" y="8209"/>
                  </a:lnTo>
                  <a:lnTo>
                    <a:pt x="2624" y="8196"/>
                  </a:lnTo>
                  <a:lnTo>
                    <a:pt x="2633" y="8184"/>
                  </a:lnTo>
                  <a:lnTo>
                    <a:pt x="2644" y="8172"/>
                  </a:lnTo>
                  <a:lnTo>
                    <a:pt x="2654" y="8160"/>
                  </a:lnTo>
                  <a:lnTo>
                    <a:pt x="2664" y="8149"/>
                  </a:lnTo>
                  <a:lnTo>
                    <a:pt x="2677" y="8137"/>
                  </a:lnTo>
                  <a:lnTo>
                    <a:pt x="2688" y="8127"/>
                  </a:lnTo>
                  <a:lnTo>
                    <a:pt x="2700" y="8118"/>
                  </a:lnTo>
                  <a:lnTo>
                    <a:pt x="2712" y="8108"/>
                  </a:lnTo>
                  <a:lnTo>
                    <a:pt x="2724" y="8100"/>
                  </a:lnTo>
                  <a:lnTo>
                    <a:pt x="2736" y="8092"/>
                  </a:lnTo>
                  <a:lnTo>
                    <a:pt x="2749" y="8085"/>
                  </a:lnTo>
                  <a:lnTo>
                    <a:pt x="2762" y="8079"/>
                  </a:lnTo>
                  <a:lnTo>
                    <a:pt x="2775" y="8072"/>
                  </a:lnTo>
                  <a:lnTo>
                    <a:pt x="2787" y="8068"/>
                  </a:lnTo>
                  <a:lnTo>
                    <a:pt x="2800" y="8063"/>
                  </a:lnTo>
                  <a:lnTo>
                    <a:pt x="2813" y="8059"/>
                  </a:lnTo>
                  <a:lnTo>
                    <a:pt x="2826" y="8056"/>
                  </a:lnTo>
                  <a:lnTo>
                    <a:pt x="2838" y="8054"/>
                  </a:lnTo>
                  <a:lnTo>
                    <a:pt x="2852" y="8052"/>
                  </a:lnTo>
                  <a:lnTo>
                    <a:pt x="2864" y="8051"/>
                  </a:lnTo>
                  <a:lnTo>
                    <a:pt x="2877" y="8050"/>
                  </a:lnTo>
                  <a:lnTo>
                    <a:pt x="2890" y="8051"/>
                  </a:lnTo>
                  <a:lnTo>
                    <a:pt x="2902" y="8051"/>
                  </a:lnTo>
                  <a:lnTo>
                    <a:pt x="2915" y="8053"/>
                  </a:lnTo>
                  <a:lnTo>
                    <a:pt x="2927" y="8055"/>
                  </a:lnTo>
                  <a:lnTo>
                    <a:pt x="2940" y="8057"/>
                  </a:lnTo>
                  <a:lnTo>
                    <a:pt x="2951" y="8061"/>
                  </a:lnTo>
                  <a:lnTo>
                    <a:pt x="2963" y="8064"/>
                  </a:lnTo>
                  <a:lnTo>
                    <a:pt x="2975" y="8069"/>
                  </a:lnTo>
                  <a:lnTo>
                    <a:pt x="2986" y="8074"/>
                  </a:lnTo>
                  <a:lnTo>
                    <a:pt x="2997" y="8081"/>
                  </a:lnTo>
                  <a:lnTo>
                    <a:pt x="3009" y="8087"/>
                  </a:lnTo>
                  <a:lnTo>
                    <a:pt x="3019" y="8094"/>
                  </a:lnTo>
                  <a:lnTo>
                    <a:pt x="3029" y="8102"/>
                  </a:lnTo>
                  <a:lnTo>
                    <a:pt x="3040" y="8111"/>
                  </a:lnTo>
                  <a:lnTo>
                    <a:pt x="3049" y="8120"/>
                  </a:lnTo>
                  <a:lnTo>
                    <a:pt x="3058" y="8130"/>
                  </a:lnTo>
                  <a:lnTo>
                    <a:pt x="3066" y="8139"/>
                  </a:lnTo>
                  <a:lnTo>
                    <a:pt x="3075" y="8150"/>
                  </a:lnTo>
                  <a:lnTo>
                    <a:pt x="3082" y="8161"/>
                  </a:lnTo>
                  <a:lnTo>
                    <a:pt x="3088" y="8171"/>
                  </a:lnTo>
                  <a:lnTo>
                    <a:pt x="3094" y="8183"/>
                  </a:lnTo>
                  <a:lnTo>
                    <a:pt x="3099" y="8194"/>
                  </a:lnTo>
                  <a:lnTo>
                    <a:pt x="3105" y="8205"/>
                  </a:lnTo>
                  <a:lnTo>
                    <a:pt x="3109" y="8218"/>
                  </a:lnTo>
                  <a:lnTo>
                    <a:pt x="3112" y="8230"/>
                  </a:lnTo>
                  <a:lnTo>
                    <a:pt x="3115" y="8242"/>
                  </a:lnTo>
                  <a:lnTo>
                    <a:pt x="3117" y="8254"/>
                  </a:lnTo>
                  <a:lnTo>
                    <a:pt x="3118" y="8266"/>
                  </a:lnTo>
                  <a:lnTo>
                    <a:pt x="3119" y="8280"/>
                  </a:lnTo>
                  <a:lnTo>
                    <a:pt x="3119" y="8292"/>
                  </a:lnTo>
                  <a:lnTo>
                    <a:pt x="3118" y="8304"/>
                  </a:lnTo>
                  <a:lnTo>
                    <a:pt x="3117" y="8318"/>
                  </a:lnTo>
                  <a:lnTo>
                    <a:pt x="3115" y="8330"/>
                  </a:lnTo>
                  <a:lnTo>
                    <a:pt x="3113" y="8344"/>
                  </a:lnTo>
                  <a:lnTo>
                    <a:pt x="3110" y="8356"/>
                  </a:lnTo>
                  <a:lnTo>
                    <a:pt x="3106" y="8369"/>
                  </a:lnTo>
                  <a:lnTo>
                    <a:pt x="3101" y="8382"/>
                  </a:lnTo>
                  <a:lnTo>
                    <a:pt x="3096" y="8394"/>
                  </a:lnTo>
                  <a:lnTo>
                    <a:pt x="3090" y="8408"/>
                  </a:lnTo>
                  <a:lnTo>
                    <a:pt x="3084" y="8420"/>
                  </a:lnTo>
                  <a:lnTo>
                    <a:pt x="3077" y="8432"/>
                  </a:lnTo>
                  <a:lnTo>
                    <a:pt x="3069" y="8445"/>
                  </a:lnTo>
                  <a:lnTo>
                    <a:pt x="3060" y="8457"/>
                  </a:lnTo>
                  <a:lnTo>
                    <a:pt x="3052" y="8469"/>
                  </a:lnTo>
                  <a:lnTo>
                    <a:pt x="3042" y="8481"/>
                  </a:lnTo>
                  <a:lnTo>
                    <a:pt x="3031" y="8493"/>
                  </a:lnTo>
                  <a:lnTo>
                    <a:pt x="3020" y="8504"/>
                  </a:lnTo>
                  <a:close/>
                  <a:moveTo>
                    <a:pt x="2935" y="7868"/>
                  </a:moveTo>
                  <a:lnTo>
                    <a:pt x="2744" y="7676"/>
                  </a:lnTo>
                  <a:lnTo>
                    <a:pt x="2663" y="7756"/>
                  </a:lnTo>
                  <a:lnTo>
                    <a:pt x="2758" y="7851"/>
                  </a:lnTo>
                  <a:lnTo>
                    <a:pt x="2118" y="8490"/>
                  </a:lnTo>
                  <a:lnTo>
                    <a:pt x="2025" y="8397"/>
                  </a:lnTo>
                  <a:lnTo>
                    <a:pt x="1944" y="8477"/>
                  </a:lnTo>
                  <a:lnTo>
                    <a:pt x="2243" y="8776"/>
                  </a:lnTo>
                  <a:lnTo>
                    <a:pt x="2323" y="8695"/>
                  </a:lnTo>
                  <a:lnTo>
                    <a:pt x="2221" y="8593"/>
                  </a:lnTo>
                  <a:lnTo>
                    <a:pt x="2464" y="8349"/>
                  </a:lnTo>
                  <a:lnTo>
                    <a:pt x="2466" y="8352"/>
                  </a:lnTo>
                  <a:lnTo>
                    <a:pt x="2465" y="8371"/>
                  </a:lnTo>
                  <a:lnTo>
                    <a:pt x="2464" y="8392"/>
                  </a:lnTo>
                  <a:lnTo>
                    <a:pt x="2465" y="8411"/>
                  </a:lnTo>
                  <a:lnTo>
                    <a:pt x="2466" y="8430"/>
                  </a:lnTo>
                  <a:lnTo>
                    <a:pt x="2469" y="8449"/>
                  </a:lnTo>
                  <a:lnTo>
                    <a:pt x="2473" y="8467"/>
                  </a:lnTo>
                  <a:lnTo>
                    <a:pt x="2479" y="8486"/>
                  </a:lnTo>
                  <a:lnTo>
                    <a:pt x="2486" y="8503"/>
                  </a:lnTo>
                  <a:lnTo>
                    <a:pt x="2493" y="8521"/>
                  </a:lnTo>
                  <a:lnTo>
                    <a:pt x="2501" y="8539"/>
                  </a:lnTo>
                  <a:lnTo>
                    <a:pt x="2512" y="8555"/>
                  </a:lnTo>
                  <a:lnTo>
                    <a:pt x="2522" y="8572"/>
                  </a:lnTo>
                  <a:lnTo>
                    <a:pt x="2534" y="8588"/>
                  </a:lnTo>
                  <a:lnTo>
                    <a:pt x="2548" y="8605"/>
                  </a:lnTo>
                  <a:lnTo>
                    <a:pt x="2561" y="8620"/>
                  </a:lnTo>
                  <a:lnTo>
                    <a:pt x="2577" y="8635"/>
                  </a:lnTo>
                  <a:lnTo>
                    <a:pt x="2589" y="8649"/>
                  </a:lnTo>
                  <a:lnTo>
                    <a:pt x="2603" y="8660"/>
                  </a:lnTo>
                  <a:lnTo>
                    <a:pt x="2617" y="8672"/>
                  </a:lnTo>
                  <a:lnTo>
                    <a:pt x="2632" y="8681"/>
                  </a:lnTo>
                  <a:lnTo>
                    <a:pt x="2647" y="8690"/>
                  </a:lnTo>
                  <a:lnTo>
                    <a:pt x="2663" y="8699"/>
                  </a:lnTo>
                  <a:lnTo>
                    <a:pt x="2679" y="8707"/>
                  </a:lnTo>
                  <a:lnTo>
                    <a:pt x="2695" y="8714"/>
                  </a:lnTo>
                  <a:lnTo>
                    <a:pt x="2712" y="8720"/>
                  </a:lnTo>
                  <a:lnTo>
                    <a:pt x="2729" y="8725"/>
                  </a:lnTo>
                  <a:lnTo>
                    <a:pt x="2747" y="8729"/>
                  </a:lnTo>
                  <a:lnTo>
                    <a:pt x="2764" y="8732"/>
                  </a:lnTo>
                  <a:lnTo>
                    <a:pt x="2782" y="8735"/>
                  </a:lnTo>
                  <a:lnTo>
                    <a:pt x="2799" y="8737"/>
                  </a:lnTo>
                  <a:lnTo>
                    <a:pt x="2818" y="8738"/>
                  </a:lnTo>
                  <a:lnTo>
                    <a:pt x="2836" y="8738"/>
                  </a:lnTo>
                  <a:lnTo>
                    <a:pt x="2855" y="8737"/>
                  </a:lnTo>
                  <a:lnTo>
                    <a:pt x="2874" y="8734"/>
                  </a:lnTo>
                  <a:lnTo>
                    <a:pt x="2891" y="8732"/>
                  </a:lnTo>
                  <a:lnTo>
                    <a:pt x="2910" y="8728"/>
                  </a:lnTo>
                  <a:lnTo>
                    <a:pt x="2928" y="8724"/>
                  </a:lnTo>
                  <a:lnTo>
                    <a:pt x="2947" y="8718"/>
                  </a:lnTo>
                  <a:lnTo>
                    <a:pt x="2965" y="8712"/>
                  </a:lnTo>
                  <a:lnTo>
                    <a:pt x="2983" y="8705"/>
                  </a:lnTo>
                  <a:lnTo>
                    <a:pt x="3001" y="8696"/>
                  </a:lnTo>
                  <a:lnTo>
                    <a:pt x="3019" y="8687"/>
                  </a:lnTo>
                  <a:lnTo>
                    <a:pt x="3036" y="8677"/>
                  </a:lnTo>
                  <a:lnTo>
                    <a:pt x="3054" y="8664"/>
                  </a:lnTo>
                  <a:lnTo>
                    <a:pt x="3072" y="8653"/>
                  </a:lnTo>
                  <a:lnTo>
                    <a:pt x="3088" y="8640"/>
                  </a:lnTo>
                  <a:lnTo>
                    <a:pt x="3105" y="8625"/>
                  </a:lnTo>
                  <a:lnTo>
                    <a:pt x="3121" y="8610"/>
                  </a:lnTo>
                  <a:lnTo>
                    <a:pt x="3135" y="8593"/>
                  </a:lnTo>
                  <a:lnTo>
                    <a:pt x="3150" y="8577"/>
                  </a:lnTo>
                  <a:lnTo>
                    <a:pt x="3163" y="8560"/>
                  </a:lnTo>
                  <a:lnTo>
                    <a:pt x="3176" y="8543"/>
                  </a:lnTo>
                  <a:lnTo>
                    <a:pt x="3188" y="8525"/>
                  </a:lnTo>
                  <a:lnTo>
                    <a:pt x="3198" y="8508"/>
                  </a:lnTo>
                  <a:lnTo>
                    <a:pt x="3208" y="8490"/>
                  </a:lnTo>
                  <a:lnTo>
                    <a:pt x="3216" y="8471"/>
                  </a:lnTo>
                  <a:lnTo>
                    <a:pt x="3224" y="8453"/>
                  </a:lnTo>
                  <a:lnTo>
                    <a:pt x="3230" y="8434"/>
                  </a:lnTo>
                  <a:lnTo>
                    <a:pt x="3237" y="8416"/>
                  </a:lnTo>
                  <a:lnTo>
                    <a:pt x="3241" y="8397"/>
                  </a:lnTo>
                  <a:lnTo>
                    <a:pt x="3245" y="8379"/>
                  </a:lnTo>
                  <a:lnTo>
                    <a:pt x="3248" y="8360"/>
                  </a:lnTo>
                  <a:lnTo>
                    <a:pt x="3250" y="8342"/>
                  </a:lnTo>
                  <a:lnTo>
                    <a:pt x="3251" y="8323"/>
                  </a:lnTo>
                  <a:lnTo>
                    <a:pt x="3251" y="8304"/>
                  </a:lnTo>
                  <a:lnTo>
                    <a:pt x="3251" y="8286"/>
                  </a:lnTo>
                  <a:lnTo>
                    <a:pt x="3249" y="8268"/>
                  </a:lnTo>
                  <a:lnTo>
                    <a:pt x="3247" y="8250"/>
                  </a:lnTo>
                  <a:lnTo>
                    <a:pt x="3244" y="8232"/>
                  </a:lnTo>
                  <a:lnTo>
                    <a:pt x="3240" y="8215"/>
                  </a:lnTo>
                  <a:lnTo>
                    <a:pt x="3234" y="8197"/>
                  </a:lnTo>
                  <a:lnTo>
                    <a:pt x="3228" y="8181"/>
                  </a:lnTo>
                  <a:lnTo>
                    <a:pt x="3222" y="8164"/>
                  </a:lnTo>
                  <a:lnTo>
                    <a:pt x="3214" y="8148"/>
                  </a:lnTo>
                  <a:lnTo>
                    <a:pt x="3206" y="8132"/>
                  </a:lnTo>
                  <a:lnTo>
                    <a:pt x="3196" y="8117"/>
                  </a:lnTo>
                  <a:lnTo>
                    <a:pt x="3186" y="8101"/>
                  </a:lnTo>
                  <a:lnTo>
                    <a:pt x="3176" y="8087"/>
                  </a:lnTo>
                  <a:lnTo>
                    <a:pt x="3164" y="8073"/>
                  </a:lnTo>
                  <a:lnTo>
                    <a:pt x="3152" y="8060"/>
                  </a:lnTo>
                  <a:lnTo>
                    <a:pt x="3134" y="8045"/>
                  </a:lnTo>
                  <a:lnTo>
                    <a:pt x="3118" y="8030"/>
                  </a:lnTo>
                  <a:lnTo>
                    <a:pt x="3101" y="8017"/>
                  </a:lnTo>
                  <a:lnTo>
                    <a:pt x="3085" y="8004"/>
                  </a:lnTo>
                  <a:lnTo>
                    <a:pt x="3068" y="7994"/>
                  </a:lnTo>
                  <a:lnTo>
                    <a:pt x="3052" y="7984"/>
                  </a:lnTo>
                  <a:lnTo>
                    <a:pt x="3035" y="7975"/>
                  </a:lnTo>
                  <a:lnTo>
                    <a:pt x="3018" y="7968"/>
                  </a:lnTo>
                  <a:lnTo>
                    <a:pt x="2999" y="7963"/>
                  </a:lnTo>
                  <a:lnTo>
                    <a:pt x="2982" y="7958"/>
                  </a:lnTo>
                  <a:lnTo>
                    <a:pt x="2962" y="7954"/>
                  </a:lnTo>
                  <a:lnTo>
                    <a:pt x="2943" y="7951"/>
                  </a:lnTo>
                  <a:lnTo>
                    <a:pt x="2923" y="7949"/>
                  </a:lnTo>
                  <a:lnTo>
                    <a:pt x="2901" y="7948"/>
                  </a:lnTo>
                  <a:lnTo>
                    <a:pt x="2880" y="7947"/>
                  </a:lnTo>
                  <a:lnTo>
                    <a:pt x="2857" y="7947"/>
                  </a:lnTo>
                  <a:lnTo>
                    <a:pt x="2935" y="7868"/>
                  </a:lnTo>
                  <a:close/>
                  <a:moveTo>
                    <a:pt x="3832" y="9145"/>
                  </a:moveTo>
                  <a:lnTo>
                    <a:pt x="3845" y="9125"/>
                  </a:lnTo>
                  <a:lnTo>
                    <a:pt x="3857" y="9105"/>
                  </a:lnTo>
                  <a:lnTo>
                    <a:pt x="3869" y="9085"/>
                  </a:lnTo>
                  <a:lnTo>
                    <a:pt x="3880" y="9064"/>
                  </a:lnTo>
                  <a:lnTo>
                    <a:pt x="3889" y="9044"/>
                  </a:lnTo>
                  <a:lnTo>
                    <a:pt x="3899" y="9023"/>
                  </a:lnTo>
                  <a:lnTo>
                    <a:pt x="3906" y="9003"/>
                  </a:lnTo>
                  <a:lnTo>
                    <a:pt x="3913" y="8982"/>
                  </a:lnTo>
                  <a:lnTo>
                    <a:pt x="3918" y="8961"/>
                  </a:lnTo>
                  <a:lnTo>
                    <a:pt x="3923" y="8941"/>
                  </a:lnTo>
                  <a:lnTo>
                    <a:pt x="3926" y="8919"/>
                  </a:lnTo>
                  <a:lnTo>
                    <a:pt x="3930" y="8898"/>
                  </a:lnTo>
                  <a:lnTo>
                    <a:pt x="3931" y="8878"/>
                  </a:lnTo>
                  <a:lnTo>
                    <a:pt x="3932" y="8857"/>
                  </a:lnTo>
                  <a:lnTo>
                    <a:pt x="3932" y="8837"/>
                  </a:lnTo>
                  <a:lnTo>
                    <a:pt x="3930" y="8816"/>
                  </a:lnTo>
                  <a:lnTo>
                    <a:pt x="3928" y="8795"/>
                  </a:lnTo>
                  <a:lnTo>
                    <a:pt x="3924" y="8776"/>
                  </a:lnTo>
                  <a:lnTo>
                    <a:pt x="3919" y="8756"/>
                  </a:lnTo>
                  <a:lnTo>
                    <a:pt x="3914" y="8737"/>
                  </a:lnTo>
                  <a:lnTo>
                    <a:pt x="3908" y="8717"/>
                  </a:lnTo>
                  <a:lnTo>
                    <a:pt x="3900" y="8698"/>
                  </a:lnTo>
                  <a:lnTo>
                    <a:pt x="3891" y="8680"/>
                  </a:lnTo>
                  <a:lnTo>
                    <a:pt x="3882" y="8661"/>
                  </a:lnTo>
                  <a:lnTo>
                    <a:pt x="3871" y="8644"/>
                  </a:lnTo>
                  <a:lnTo>
                    <a:pt x="3859" y="8627"/>
                  </a:lnTo>
                  <a:lnTo>
                    <a:pt x="3847" y="8610"/>
                  </a:lnTo>
                  <a:lnTo>
                    <a:pt x="3833" y="8594"/>
                  </a:lnTo>
                  <a:lnTo>
                    <a:pt x="3818" y="8578"/>
                  </a:lnTo>
                  <a:lnTo>
                    <a:pt x="3802" y="8563"/>
                  </a:lnTo>
                  <a:lnTo>
                    <a:pt x="3785" y="8549"/>
                  </a:lnTo>
                  <a:lnTo>
                    <a:pt x="3768" y="8534"/>
                  </a:lnTo>
                  <a:lnTo>
                    <a:pt x="3750" y="8523"/>
                  </a:lnTo>
                  <a:lnTo>
                    <a:pt x="3732" y="8512"/>
                  </a:lnTo>
                  <a:lnTo>
                    <a:pt x="3714" y="8501"/>
                  </a:lnTo>
                  <a:lnTo>
                    <a:pt x="3695" y="8493"/>
                  </a:lnTo>
                  <a:lnTo>
                    <a:pt x="3677" y="8485"/>
                  </a:lnTo>
                  <a:lnTo>
                    <a:pt x="3658" y="8478"/>
                  </a:lnTo>
                  <a:lnTo>
                    <a:pt x="3639" y="8471"/>
                  </a:lnTo>
                  <a:lnTo>
                    <a:pt x="3619" y="8466"/>
                  </a:lnTo>
                  <a:lnTo>
                    <a:pt x="3600" y="8462"/>
                  </a:lnTo>
                  <a:lnTo>
                    <a:pt x="3580" y="8459"/>
                  </a:lnTo>
                  <a:lnTo>
                    <a:pt x="3560" y="8457"/>
                  </a:lnTo>
                  <a:lnTo>
                    <a:pt x="3541" y="8455"/>
                  </a:lnTo>
                  <a:lnTo>
                    <a:pt x="3521" y="8455"/>
                  </a:lnTo>
                  <a:lnTo>
                    <a:pt x="3502" y="8455"/>
                  </a:lnTo>
                  <a:lnTo>
                    <a:pt x="3482" y="8457"/>
                  </a:lnTo>
                  <a:lnTo>
                    <a:pt x="3462" y="8459"/>
                  </a:lnTo>
                  <a:lnTo>
                    <a:pt x="3444" y="8462"/>
                  </a:lnTo>
                  <a:lnTo>
                    <a:pt x="3424" y="8467"/>
                  </a:lnTo>
                  <a:lnTo>
                    <a:pt x="3405" y="8473"/>
                  </a:lnTo>
                  <a:lnTo>
                    <a:pt x="3386" y="8479"/>
                  </a:lnTo>
                  <a:lnTo>
                    <a:pt x="3368" y="8486"/>
                  </a:lnTo>
                  <a:lnTo>
                    <a:pt x="3350" y="8493"/>
                  </a:lnTo>
                  <a:lnTo>
                    <a:pt x="3332" y="8502"/>
                  </a:lnTo>
                  <a:lnTo>
                    <a:pt x="3315" y="8513"/>
                  </a:lnTo>
                  <a:lnTo>
                    <a:pt x="3297" y="8523"/>
                  </a:lnTo>
                  <a:lnTo>
                    <a:pt x="3281" y="8535"/>
                  </a:lnTo>
                  <a:lnTo>
                    <a:pt x="3264" y="8548"/>
                  </a:lnTo>
                  <a:lnTo>
                    <a:pt x="3249" y="8561"/>
                  </a:lnTo>
                  <a:lnTo>
                    <a:pt x="3234" y="8576"/>
                  </a:lnTo>
                  <a:lnTo>
                    <a:pt x="3220" y="8591"/>
                  </a:lnTo>
                  <a:lnTo>
                    <a:pt x="3206" y="8608"/>
                  </a:lnTo>
                  <a:lnTo>
                    <a:pt x="3193" y="8624"/>
                  </a:lnTo>
                  <a:lnTo>
                    <a:pt x="3181" y="8643"/>
                  </a:lnTo>
                  <a:lnTo>
                    <a:pt x="3170" y="8660"/>
                  </a:lnTo>
                  <a:lnTo>
                    <a:pt x="3159" y="8679"/>
                  </a:lnTo>
                  <a:lnTo>
                    <a:pt x="3150" y="8697"/>
                  </a:lnTo>
                  <a:lnTo>
                    <a:pt x="3142" y="8717"/>
                  </a:lnTo>
                  <a:lnTo>
                    <a:pt x="3135" y="8735"/>
                  </a:lnTo>
                  <a:lnTo>
                    <a:pt x="3129" y="8755"/>
                  </a:lnTo>
                  <a:lnTo>
                    <a:pt x="3124" y="8774"/>
                  </a:lnTo>
                  <a:lnTo>
                    <a:pt x="3120" y="8793"/>
                  </a:lnTo>
                  <a:lnTo>
                    <a:pt x="3117" y="8813"/>
                  </a:lnTo>
                  <a:lnTo>
                    <a:pt x="3115" y="8832"/>
                  </a:lnTo>
                  <a:lnTo>
                    <a:pt x="3115" y="8852"/>
                  </a:lnTo>
                  <a:lnTo>
                    <a:pt x="3114" y="8872"/>
                  </a:lnTo>
                  <a:lnTo>
                    <a:pt x="3115" y="8891"/>
                  </a:lnTo>
                  <a:lnTo>
                    <a:pt x="3117" y="8910"/>
                  </a:lnTo>
                  <a:lnTo>
                    <a:pt x="3120" y="8929"/>
                  </a:lnTo>
                  <a:lnTo>
                    <a:pt x="3123" y="8948"/>
                  </a:lnTo>
                  <a:lnTo>
                    <a:pt x="3128" y="8966"/>
                  </a:lnTo>
                  <a:lnTo>
                    <a:pt x="3133" y="8985"/>
                  </a:lnTo>
                  <a:lnTo>
                    <a:pt x="3140" y="9004"/>
                  </a:lnTo>
                  <a:lnTo>
                    <a:pt x="3147" y="9021"/>
                  </a:lnTo>
                  <a:lnTo>
                    <a:pt x="3155" y="9039"/>
                  </a:lnTo>
                  <a:lnTo>
                    <a:pt x="3164" y="9055"/>
                  </a:lnTo>
                  <a:lnTo>
                    <a:pt x="3174" y="9073"/>
                  </a:lnTo>
                  <a:lnTo>
                    <a:pt x="3184" y="9089"/>
                  </a:lnTo>
                  <a:lnTo>
                    <a:pt x="3196" y="9105"/>
                  </a:lnTo>
                  <a:lnTo>
                    <a:pt x="3208" y="9120"/>
                  </a:lnTo>
                  <a:lnTo>
                    <a:pt x="3221" y="9135"/>
                  </a:lnTo>
                  <a:lnTo>
                    <a:pt x="3234" y="9149"/>
                  </a:lnTo>
                  <a:lnTo>
                    <a:pt x="3249" y="9162"/>
                  </a:lnTo>
                  <a:lnTo>
                    <a:pt x="3264" y="9175"/>
                  </a:lnTo>
                  <a:lnTo>
                    <a:pt x="3281" y="9187"/>
                  </a:lnTo>
                  <a:lnTo>
                    <a:pt x="3294" y="9197"/>
                  </a:lnTo>
                  <a:lnTo>
                    <a:pt x="3309" y="9207"/>
                  </a:lnTo>
                  <a:lnTo>
                    <a:pt x="3323" y="9215"/>
                  </a:lnTo>
                  <a:lnTo>
                    <a:pt x="3338" y="9223"/>
                  </a:lnTo>
                  <a:lnTo>
                    <a:pt x="3353" y="9232"/>
                  </a:lnTo>
                  <a:lnTo>
                    <a:pt x="3368" y="9239"/>
                  </a:lnTo>
                  <a:lnTo>
                    <a:pt x="3383" y="9246"/>
                  </a:lnTo>
                  <a:lnTo>
                    <a:pt x="3398" y="9252"/>
                  </a:lnTo>
                  <a:lnTo>
                    <a:pt x="3414" y="9257"/>
                  </a:lnTo>
                  <a:lnTo>
                    <a:pt x="3429" y="9262"/>
                  </a:lnTo>
                  <a:lnTo>
                    <a:pt x="3446" y="9268"/>
                  </a:lnTo>
                  <a:lnTo>
                    <a:pt x="3461" y="9272"/>
                  </a:lnTo>
                  <a:lnTo>
                    <a:pt x="3477" y="9276"/>
                  </a:lnTo>
                  <a:lnTo>
                    <a:pt x="3493" y="9279"/>
                  </a:lnTo>
                  <a:lnTo>
                    <a:pt x="3509" y="9281"/>
                  </a:lnTo>
                  <a:lnTo>
                    <a:pt x="3524" y="9283"/>
                  </a:lnTo>
                  <a:lnTo>
                    <a:pt x="3540" y="9284"/>
                  </a:lnTo>
                  <a:lnTo>
                    <a:pt x="3556" y="9285"/>
                  </a:lnTo>
                  <a:lnTo>
                    <a:pt x="3572" y="9285"/>
                  </a:lnTo>
                  <a:lnTo>
                    <a:pt x="3586" y="9285"/>
                  </a:lnTo>
                  <a:lnTo>
                    <a:pt x="3602" y="9284"/>
                  </a:lnTo>
                  <a:lnTo>
                    <a:pt x="3617" y="9282"/>
                  </a:lnTo>
                  <a:lnTo>
                    <a:pt x="3632" y="9280"/>
                  </a:lnTo>
                  <a:lnTo>
                    <a:pt x="3646" y="9277"/>
                  </a:lnTo>
                  <a:lnTo>
                    <a:pt x="3660" y="9273"/>
                  </a:lnTo>
                  <a:lnTo>
                    <a:pt x="3674" y="9269"/>
                  </a:lnTo>
                  <a:lnTo>
                    <a:pt x="3687" y="9263"/>
                  </a:lnTo>
                  <a:lnTo>
                    <a:pt x="3701" y="9257"/>
                  </a:lnTo>
                  <a:lnTo>
                    <a:pt x="3714" y="9251"/>
                  </a:lnTo>
                  <a:lnTo>
                    <a:pt x="3726" y="9244"/>
                  </a:lnTo>
                  <a:lnTo>
                    <a:pt x="3739" y="9237"/>
                  </a:lnTo>
                  <a:lnTo>
                    <a:pt x="3750" y="9227"/>
                  </a:lnTo>
                  <a:lnTo>
                    <a:pt x="3634" y="9143"/>
                  </a:lnTo>
                  <a:lnTo>
                    <a:pt x="3618" y="9149"/>
                  </a:lnTo>
                  <a:lnTo>
                    <a:pt x="3602" y="9154"/>
                  </a:lnTo>
                  <a:lnTo>
                    <a:pt x="3585" y="9158"/>
                  </a:lnTo>
                  <a:lnTo>
                    <a:pt x="3569" y="9160"/>
                  </a:lnTo>
                  <a:lnTo>
                    <a:pt x="3551" y="9162"/>
                  </a:lnTo>
                  <a:lnTo>
                    <a:pt x="3533" y="9162"/>
                  </a:lnTo>
                  <a:lnTo>
                    <a:pt x="3515" y="9161"/>
                  </a:lnTo>
                  <a:lnTo>
                    <a:pt x="3496" y="9158"/>
                  </a:lnTo>
                  <a:lnTo>
                    <a:pt x="3478" y="9155"/>
                  </a:lnTo>
                  <a:lnTo>
                    <a:pt x="3460" y="9150"/>
                  </a:lnTo>
                  <a:lnTo>
                    <a:pt x="3442" y="9145"/>
                  </a:lnTo>
                  <a:lnTo>
                    <a:pt x="3423" y="9137"/>
                  </a:lnTo>
                  <a:lnTo>
                    <a:pt x="3405" y="9128"/>
                  </a:lnTo>
                  <a:lnTo>
                    <a:pt x="3386" y="9119"/>
                  </a:lnTo>
                  <a:lnTo>
                    <a:pt x="3368" y="9108"/>
                  </a:lnTo>
                  <a:lnTo>
                    <a:pt x="3350" y="9095"/>
                  </a:lnTo>
                  <a:lnTo>
                    <a:pt x="3341" y="9088"/>
                  </a:lnTo>
                  <a:lnTo>
                    <a:pt x="3332" y="9081"/>
                  </a:lnTo>
                  <a:lnTo>
                    <a:pt x="3324" y="9074"/>
                  </a:lnTo>
                  <a:lnTo>
                    <a:pt x="3316" y="9065"/>
                  </a:lnTo>
                  <a:lnTo>
                    <a:pt x="3308" y="9057"/>
                  </a:lnTo>
                  <a:lnTo>
                    <a:pt x="3300" y="9048"/>
                  </a:lnTo>
                  <a:lnTo>
                    <a:pt x="3294" y="9039"/>
                  </a:lnTo>
                  <a:lnTo>
                    <a:pt x="3287" y="9029"/>
                  </a:lnTo>
                  <a:lnTo>
                    <a:pt x="3281" y="9020"/>
                  </a:lnTo>
                  <a:lnTo>
                    <a:pt x="3276" y="9010"/>
                  </a:lnTo>
                  <a:lnTo>
                    <a:pt x="3271" y="8999"/>
                  </a:lnTo>
                  <a:lnTo>
                    <a:pt x="3265" y="8988"/>
                  </a:lnTo>
                  <a:lnTo>
                    <a:pt x="3261" y="8978"/>
                  </a:lnTo>
                  <a:lnTo>
                    <a:pt x="3257" y="8966"/>
                  </a:lnTo>
                  <a:lnTo>
                    <a:pt x="3254" y="8955"/>
                  </a:lnTo>
                  <a:lnTo>
                    <a:pt x="3251" y="8944"/>
                  </a:lnTo>
                  <a:lnTo>
                    <a:pt x="3248" y="8932"/>
                  </a:lnTo>
                  <a:lnTo>
                    <a:pt x="3247" y="8920"/>
                  </a:lnTo>
                  <a:lnTo>
                    <a:pt x="3245" y="8908"/>
                  </a:lnTo>
                  <a:lnTo>
                    <a:pt x="3245" y="8896"/>
                  </a:lnTo>
                  <a:lnTo>
                    <a:pt x="3244" y="8884"/>
                  </a:lnTo>
                  <a:lnTo>
                    <a:pt x="3245" y="8872"/>
                  </a:lnTo>
                  <a:lnTo>
                    <a:pt x="3246" y="8859"/>
                  </a:lnTo>
                  <a:lnTo>
                    <a:pt x="3247" y="8847"/>
                  </a:lnTo>
                  <a:lnTo>
                    <a:pt x="3249" y="8834"/>
                  </a:lnTo>
                  <a:lnTo>
                    <a:pt x="3252" y="8821"/>
                  </a:lnTo>
                  <a:lnTo>
                    <a:pt x="3256" y="8809"/>
                  </a:lnTo>
                  <a:lnTo>
                    <a:pt x="3260" y="8796"/>
                  </a:lnTo>
                  <a:lnTo>
                    <a:pt x="3264" y="8784"/>
                  </a:lnTo>
                  <a:lnTo>
                    <a:pt x="3271" y="8772"/>
                  </a:lnTo>
                  <a:lnTo>
                    <a:pt x="3277" y="8759"/>
                  </a:lnTo>
                  <a:lnTo>
                    <a:pt x="3284" y="8747"/>
                  </a:lnTo>
                  <a:lnTo>
                    <a:pt x="3832" y="9145"/>
                  </a:lnTo>
                  <a:close/>
                  <a:moveTo>
                    <a:pt x="3350" y="8655"/>
                  </a:moveTo>
                  <a:lnTo>
                    <a:pt x="3358" y="8647"/>
                  </a:lnTo>
                  <a:lnTo>
                    <a:pt x="3366" y="8639"/>
                  </a:lnTo>
                  <a:lnTo>
                    <a:pt x="3376" y="8631"/>
                  </a:lnTo>
                  <a:lnTo>
                    <a:pt x="3385" y="8624"/>
                  </a:lnTo>
                  <a:lnTo>
                    <a:pt x="3394" y="8617"/>
                  </a:lnTo>
                  <a:lnTo>
                    <a:pt x="3405" y="8611"/>
                  </a:lnTo>
                  <a:lnTo>
                    <a:pt x="3415" y="8606"/>
                  </a:lnTo>
                  <a:lnTo>
                    <a:pt x="3425" y="8600"/>
                  </a:lnTo>
                  <a:lnTo>
                    <a:pt x="3436" y="8595"/>
                  </a:lnTo>
                  <a:lnTo>
                    <a:pt x="3447" y="8591"/>
                  </a:lnTo>
                  <a:lnTo>
                    <a:pt x="3458" y="8587"/>
                  </a:lnTo>
                  <a:lnTo>
                    <a:pt x="3470" y="8584"/>
                  </a:lnTo>
                  <a:lnTo>
                    <a:pt x="3492" y="8579"/>
                  </a:lnTo>
                  <a:lnTo>
                    <a:pt x="3516" y="8577"/>
                  </a:lnTo>
                  <a:lnTo>
                    <a:pt x="3540" y="8576"/>
                  </a:lnTo>
                  <a:lnTo>
                    <a:pt x="3563" y="8577"/>
                  </a:lnTo>
                  <a:lnTo>
                    <a:pt x="3575" y="8578"/>
                  </a:lnTo>
                  <a:lnTo>
                    <a:pt x="3587" y="8580"/>
                  </a:lnTo>
                  <a:lnTo>
                    <a:pt x="3599" y="8582"/>
                  </a:lnTo>
                  <a:lnTo>
                    <a:pt x="3611" y="8585"/>
                  </a:lnTo>
                  <a:lnTo>
                    <a:pt x="3634" y="8592"/>
                  </a:lnTo>
                  <a:lnTo>
                    <a:pt x="3656" y="8601"/>
                  </a:lnTo>
                  <a:lnTo>
                    <a:pt x="3667" y="8607"/>
                  </a:lnTo>
                  <a:lnTo>
                    <a:pt x="3678" y="8613"/>
                  </a:lnTo>
                  <a:lnTo>
                    <a:pt x="3688" y="8620"/>
                  </a:lnTo>
                  <a:lnTo>
                    <a:pt x="3699" y="8626"/>
                  </a:lnTo>
                  <a:lnTo>
                    <a:pt x="3709" y="8634"/>
                  </a:lnTo>
                  <a:lnTo>
                    <a:pt x="3718" y="8643"/>
                  </a:lnTo>
                  <a:lnTo>
                    <a:pt x="3727" y="8651"/>
                  </a:lnTo>
                  <a:lnTo>
                    <a:pt x="3737" y="8660"/>
                  </a:lnTo>
                  <a:lnTo>
                    <a:pt x="3745" y="8669"/>
                  </a:lnTo>
                  <a:lnTo>
                    <a:pt x="3753" y="8680"/>
                  </a:lnTo>
                  <a:lnTo>
                    <a:pt x="3760" y="8689"/>
                  </a:lnTo>
                  <a:lnTo>
                    <a:pt x="3768" y="8699"/>
                  </a:lnTo>
                  <a:lnTo>
                    <a:pt x="3775" y="8711"/>
                  </a:lnTo>
                  <a:lnTo>
                    <a:pt x="3781" y="8721"/>
                  </a:lnTo>
                  <a:lnTo>
                    <a:pt x="3786" y="8732"/>
                  </a:lnTo>
                  <a:lnTo>
                    <a:pt x="3792" y="8744"/>
                  </a:lnTo>
                  <a:lnTo>
                    <a:pt x="3801" y="8766"/>
                  </a:lnTo>
                  <a:lnTo>
                    <a:pt x="3808" y="8790"/>
                  </a:lnTo>
                  <a:lnTo>
                    <a:pt x="3811" y="8801"/>
                  </a:lnTo>
                  <a:lnTo>
                    <a:pt x="3813" y="8814"/>
                  </a:lnTo>
                  <a:lnTo>
                    <a:pt x="3814" y="8825"/>
                  </a:lnTo>
                  <a:lnTo>
                    <a:pt x="3815" y="8838"/>
                  </a:lnTo>
                  <a:lnTo>
                    <a:pt x="3816" y="8849"/>
                  </a:lnTo>
                  <a:lnTo>
                    <a:pt x="3815" y="8860"/>
                  </a:lnTo>
                  <a:lnTo>
                    <a:pt x="3815" y="8873"/>
                  </a:lnTo>
                  <a:lnTo>
                    <a:pt x="3813" y="8884"/>
                  </a:lnTo>
                  <a:lnTo>
                    <a:pt x="3812" y="8895"/>
                  </a:lnTo>
                  <a:lnTo>
                    <a:pt x="3809" y="8907"/>
                  </a:lnTo>
                  <a:lnTo>
                    <a:pt x="3806" y="8917"/>
                  </a:lnTo>
                  <a:lnTo>
                    <a:pt x="3802" y="8928"/>
                  </a:lnTo>
                  <a:lnTo>
                    <a:pt x="3798" y="8939"/>
                  </a:lnTo>
                  <a:lnTo>
                    <a:pt x="3792" y="8949"/>
                  </a:lnTo>
                  <a:lnTo>
                    <a:pt x="3786" y="8958"/>
                  </a:lnTo>
                  <a:lnTo>
                    <a:pt x="3780" y="8968"/>
                  </a:lnTo>
                  <a:lnTo>
                    <a:pt x="3350" y="8655"/>
                  </a:lnTo>
                  <a:close/>
                  <a:moveTo>
                    <a:pt x="4378" y="8939"/>
                  </a:moveTo>
                  <a:lnTo>
                    <a:pt x="4152" y="8797"/>
                  </a:lnTo>
                  <a:lnTo>
                    <a:pt x="4093" y="8893"/>
                  </a:lnTo>
                  <a:lnTo>
                    <a:pt x="4203" y="8961"/>
                  </a:lnTo>
                  <a:lnTo>
                    <a:pt x="3909" y="9432"/>
                  </a:lnTo>
                  <a:lnTo>
                    <a:pt x="3799" y="9362"/>
                  </a:lnTo>
                  <a:lnTo>
                    <a:pt x="3739" y="9458"/>
                  </a:lnTo>
                  <a:lnTo>
                    <a:pt x="4096" y="9681"/>
                  </a:lnTo>
                  <a:lnTo>
                    <a:pt x="4155" y="9585"/>
                  </a:lnTo>
                  <a:lnTo>
                    <a:pt x="4033" y="9508"/>
                  </a:lnTo>
                  <a:lnTo>
                    <a:pt x="4174" y="9282"/>
                  </a:lnTo>
                  <a:lnTo>
                    <a:pt x="4193" y="9252"/>
                  </a:lnTo>
                  <a:lnTo>
                    <a:pt x="4212" y="9225"/>
                  </a:lnTo>
                  <a:lnTo>
                    <a:pt x="4221" y="9214"/>
                  </a:lnTo>
                  <a:lnTo>
                    <a:pt x="4232" y="9203"/>
                  </a:lnTo>
                  <a:lnTo>
                    <a:pt x="4241" y="9191"/>
                  </a:lnTo>
                  <a:lnTo>
                    <a:pt x="4251" y="9182"/>
                  </a:lnTo>
                  <a:lnTo>
                    <a:pt x="4261" y="9173"/>
                  </a:lnTo>
                  <a:lnTo>
                    <a:pt x="4271" y="9164"/>
                  </a:lnTo>
                  <a:lnTo>
                    <a:pt x="4281" y="9157"/>
                  </a:lnTo>
                  <a:lnTo>
                    <a:pt x="4292" y="9151"/>
                  </a:lnTo>
                  <a:lnTo>
                    <a:pt x="4302" y="9145"/>
                  </a:lnTo>
                  <a:lnTo>
                    <a:pt x="4312" y="9141"/>
                  </a:lnTo>
                  <a:lnTo>
                    <a:pt x="4324" y="9137"/>
                  </a:lnTo>
                  <a:lnTo>
                    <a:pt x="4335" y="9133"/>
                  </a:lnTo>
                  <a:lnTo>
                    <a:pt x="4346" y="9130"/>
                  </a:lnTo>
                  <a:lnTo>
                    <a:pt x="4359" y="9129"/>
                  </a:lnTo>
                  <a:lnTo>
                    <a:pt x="4371" y="9128"/>
                  </a:lnTo>
                  <a:lnTo>
                    <a:pt x="4383" y="9128"/>
                  </a:lnTo>
                  <a:lnTo>
                    <a:pt x="4397" y="9129"/>
                  </a:lnTo>
                  <a:lnTo>
                    <a:pt x="4410" y="9130"/>
                  </a:lnTo>
                  <a:lnTo>
                    <a:pt x="4425" y="9134"/>
                  </a:lnTo>
                  <a:lnTo>
                    <a:pt x="4439" y="9137"/>
                  </a:lnTo>
                  <a:lnTo>
                    <a:pt x="4454" y="9141"/>
                  </a:lnTo>
                  <a:lnTo>
                    <a:pt x="4470" y="9146"/>
                  </a:lnTo>
                  <a:lnTo>
                    <a:pt x="4486" y="9152"/>
                  </a:lnTo>
                  <a:lnTo>
                    <a:pt x="4503" y="9158"/>
                  </a:lnTo>
                  <a:lnTo>
                    <a:pt x="4539" y="9175"/>
                  </a:lnTo>
                  <a:lnTo>
                    <a:pt x="4577" y="9194"/>
                  </a:lnTo>
                  <a:lnTo>
                    <a:pt x="4645" y="9085"/>
                  </a:lnTo>
                  <a:lnTo>
                    <a:pt x="4624" y="9073"/>
                  </a:lnTo>
                  <a:lnTo>
                    <a:pt x="4602" y="9061"/>
                  </a:lnTo>
                  <a:lnTo>
                    <a:pt x="4580" y="9051"/>
                  </a:lnTo>
                  <a:lnTo>
                    <a:pt x="4560" y="9042"/>
                  </a:lnTo>
                  <a:lnTo>
                    <a:pt x="4538" y="9035"/>
                  </a:lnTo>
                  <a:lnTo>
                    <a:pt x="4515" y="9029"/>
                  </a:lnTo>
                  <a:lnTo>
                    <a:pt x="4494" y="9025"/>
                  </a:lnTo>
                  <a:lnTo>
                    <a:pt x="4472" y="9022"/>
                  </a:lnTo>
                  <a:lnTo>
                    <a:pt x="4450" y="9022"/>
                  </a:lnTo>
                  <a:lnTo>
                    <a:pt x="4429" y="9023"/>
                  </a:lnTo>
                  <a:lnTo>
                    <a:pt x="4407" y="9026"/>
                  </a:lnTo>
                  <a:lnTo>
                    <a:pt x="4385" y="9030"/>
                  </a:lnTo>
                  <a:lnTo>
                    <a:pt x="4364" y="9038"/>
                  </a:lnTo>
                  <a:lnTo>
                    <a:pt x="4342" y="9046"/>
                  </a:lnTo>
                  <a:lnTo>
                    <a:pt x="4321" y="9057"/>
                  </a:lnTo>
                  <a:lnTo>
                    <a:pt x="4300" y="9071"/>
                  </a:lnTo>
                  <a:lnTo>
                    <a:pt x="4297" y="9069"/>
                  </a:lnTo>
                  <a:lnTo>
                    <a:pt x="4378" y="8939"/>
                  </a:lnTo>
                  <a:close/>
                  <a:moveTo>
                    <a:pt x="4954" y="9224"/>
                  </a:moveTo>
                  <a:lnTo>
                    <a:pt x="5064" y="8977"/>
                  </a:lnTo>
                  <a:lnTo>
                    <a:pt x="4931" y="8918"/>
                  </a:lnTo>
                  <a:lnTo>
                    <a:pt x="4822" y="9164"/>
                  </a:lnTo>
                  <a:lnTo>
                    <a:pt x="4699" y="9111"/>
                  </a:lnTo>
                  <a:lnTo>
                    <a:pt x="4654" y="9214"/>
                  </a:lnTo>
                  <a:lnTo>
                    <a:pt x="4775" y="9269"/>
                  </a:lnTo>
                  <a:lnTo>
                    <a:pt x="4580" y="9706"/>
                  </a:lnTo>
                  <a:lnTo>
                    <a:pt x="4568" y="9734"/>
                  </a:lnTo>
                  <a:lnTo>
                    <a:pt x="4559" y="9758"/>
                  </a:lnTo>
                  <a:lnTo>
                    <a:pt x="4550" y="9782"/>
                  </a:lnTo>
                  <a:lnTo>
                    <a:pt x="4545" y="9803"/>
                  </a:lnTo>
                  <a:lnTo>
                    <a:pt x="4541" y="9822"/>
                  </a:lnTo>
                  <a:lnTo>
                    <a:pt x="4540" y="9840"/>
                  </a:lnTo>
                  <a:lnTo>
                    <a:pt x="4540" y="9848"/>
                  </a:lnTo>
                  <a:lnTo>
                    <a:pt x="4540" y="9855"/>
                  </a:lnTo>
                  <a:lnTo>
                    <a:pt x="4541" y="9863"/>
                  </a:lnTo>
                  <a:lnTo>
                    <a:pt x="4543" y="9870"/>
                  </a:lnTo>
                  <a:lnTo>
                    <a:pt x="4545" y="9877"/>
                  </a:lnTo>
                  <a:lnTo>
                    <a:pt x="4548" y="9884"/>
                  </a:lnTo>
                  <a:lnTo>
                    <a:pt x="4551" y="9890"/>
                  </a:lnTo>
                  <a:lnTo>
                    <a:pt x="4556" y="9897"/>
                  </a:lnTo>
                  <a:lnTo>
                    <a:pt x="4560" y="9903"/>
                  </a:lnTo>
                  <a:lnTo>
                    <a:pt x="4565" y="9908"/>
                  </a:lnTo>
                  <a:lnTo>
                    <a:pt x="4571" y="9914"/>
                  </a:lnTo>
                  <a:lnTo>
                    <a:pt x="4577" y="9919"/>
                  </a:lnTo>
                  <a:lnTo>
                    <a:pt x="4592" y="9931"/>
                  </a:lnTo>
                  <a:lnTo>
                    <a:pt x="4608" y="9941"/>
                  </a:lnTo>
                  <a:lnTo>
                    <a:pt x="4628" y="9951"/>
                  </a:lnTo>
                  <a:lnTo>
                    <a:pt x="4649" y="9961"/>
                  </a:lnTo>
                  <a:lnTo>
                    <a:pt x="4664" y="9967"/>
                  </a:lnTo>
                  <a:lnTo>
                    <a:pt x="4679" y="9973"/>
                  </a:lnTo>
                  <a:lnTo>
                    <a:pt x="4694" y="9978"/>
                  </a:lnTo>
                  <a:lnTo>
                    <a:pt x="4709" y="9983"/>
                  </a:lnTo>
                  <a:lnTo>
                    <a:pt x="4724" y="9987"/>
                  </a:lnTo>
                  <a:lnTo>
                    <a:pt x="4739" y="9991"/>
                  </a:lnTo>
                  <a:lnTo>
                    <a:pt x="4755" y="9994"/>
                  </a:lnTo>
                  <a:lnTo>
                    <a:pt x="4771" y="9996"/>
                  </a:lnTo>
                  <a:lnTo>
                    <a:pt x="4819" y="9889"/>
                  </a:lnTo>
                  <a:lnTo>
                    <a:pt x="4801" y="9884"/>
                  </a:lnTo>
                  <a:lnTo>
                    <a:pt x="4783" y="9878"/>
                  </a:lnTo>
                  <a:lnTo>
                    <a:pt x="4766" y="9872"/>
                  </a:lnTo>
                  <a:lnTo>
                    <a:pt x="4749" y="9865"/>
                  </a:lnTo>
                  <a:lnTo>
                    <a:pt x="4740" y="9861"/>
                  </a:lnTo>
                  <a:lnTo>
                    <a:pt x="4732" y="9856"/>
                  </a:lnTo>
                  <a:lnTo>
                    <a:pt x="4724" y="9852"/>
                  </a:lnTo>
                  <a:lnTo>
                    <a:pt x="4717" y="9847"/>
                  </a:lnTo>
                  <a:lnTo>
                    <a:pt x="4712" y="9843"/>
                  </a:lnTo>
                  <a:lnTo>
                    <a:pt x="4708" y="9838"/>
                  </a:lnTo>
                  <a:lnTo>
                    <a:pt x="4704" y="9832"/>
                  </a:lnTo>
                  <a:lnTo>
                    <a:pt x="4702" y="9826"/>
                  </a:lnTo>
                  <a:lnTo>
                    <a:pt x="4701" y="9818"/>
                  </a:lnTo>
                  <a:lnTo>
                    <a:pt x="4702" y="9810"/>
                  </a:lnTo>
                  <a:lnTo>
                    <a:pt x="4703" y="9800"/>
                  </a:lnTo>
                  <a:lnTo>
                    <a:pt x="4706" y="9789"/>
                  </a:lnTo>
                  <a:lnTo>
                    <a:pt x="4709" y="9777"/>
                  </a:lnTo>
                  <a:lnTo>
                    <a:pt x="4714" y="9763"/>
                  </a:lnTo>
                  <a:lnTo>
                    <a:pt x="4721" y="9747"/>
                  </a:lnTo>
                  <a:lnTo>
                    <a:pt x="4729" y="9730"/>
                  </a:lnTo>
                  <a:lnTo>
                    <a:pt x="4908" y="9327"/>
                  </a:lnTo>
                  <a:lnTo>
                    <a:pt x="5043" y="9387"/>
                  </a:lnTo>
                  <a:lnTo>
                    <a:pt x="5090" y="9284"/>
                  </a:lnTo>
                  <a:lnTo>
                    <a:pt x="4954" y="9224"/>
                  </a:lnTo>
                  <a:close/>
                  <a:moveTo>
                    <a:pt x="5783" y="10015"/>
                  </a:moveTo>
                  <a:lnTo>
                    <a:pt x="5791" y="9994"/>
                  </a:lnTo>
                  <a:lnTo>
                    <a:pt x="5798" y="9971"/>
                  </a:lnTo>
                  <a:lnTo>
                    <a:pt x="5804" y="9948"/>
                  </a:lnTo>
                  <a:lnTo>
                    <a:pt x="5810" y="9926"/>
                  </a:lnTo>
                  <a:lnTo>
                    <a:pt x="5813" y="9904"/>
                  </a:lnTo>
                  <a:lnTo>
                    <a:pt x="5816" y="9881"/>
                  </a:lnTo>
                  <a:lnTo>
                    <a:pt x="5818" y="9860"/>
                  </a:lnTo>
                  <a:lnTo>
                    <a:pt x="5819" y="9838"/>
                  </a:lnTo>
                  <a:lnTo>
                    <a:pt x="5819" y="9816"/>
                  </a:lnTo>
                  <a:lnTo>
                    <a:pt x="5819" y="9795"/>
                  </a:lnTo>
                  <a:lnTo>
                    <a:pt x="5817" y="9773"/>
                  </a:lnTo>
                  <a:lnTo>
                    <a:pt x="5814" y="9752"/>
                  </a:lnTo>
                  <a:lnTo>
                    <a:pt x="5810" y="9732"/>
                  </a:lnTo>
                  <a:lnTo>
                    <a:pt x="5805" y="9712"/>
                  </a:lnTo>
                  <a:lnTo>
                    <a:pt x="5799" y="9691"/>
                  </a:lnTo>
                  <a:lnTo>
                    <a:pt x="5793" y="9673"/>
                  </a:lnTo>
                  <a:lnTo>
                    <a:pt x="5786" y="9653"/>
                  </a:lnTo>
                  <a:lnTo>
                    <a:pt x="5777" y="9635"/>
                  </a:lnTo>
                  <a:lnTo>
                    <a:pt x="5767" y="9617"/>
                  </a:lnTo>
                  <a:lnTo>
                    <a:pt x="5757" y="9600"/>
                  </a:lnTo>
                  <a:lnTo>
                    <a:pt x="5746" y="9583"/>
                  </a:lnTo>
                  <a:lnTo>
                    <a:pt x="5733" y="9567"/>
                  </a:lnTo>
                  <a:lnTo>
                    <a:pt x="5721" y="9551"/>
                  </a:lnTo>
                  <a:lnTo>
                    <a:pt x="5706" y="9536"/>
                  </a:lnTo>
                  <a:lnTo>
                    <a:pt x="5692" y="9521"/>
                  </a:lnTo>
                  <a:lnTo>
                    <a:pt x="5676" y="9508"/>
                  </a:lnTo>
                  <a:lnTo>
                    <a:pt x="5659" y="9496"/>
                  </a:lnTo>
                  <a:lnTo>
                    <a:pt x="5641" y="9483"/>
                  </a:lnTo>
                  <a:lnTo>
                    <a:pt x="5624" y="9472"/>
                  </a:lnTo>
                  <a:lnTo>
                    <a:pt x="5604" y="9461"/>
                  </a:lnTo>
                  <a:lnTo>
                    <a:pt x="5584" y="9452"/>
                  </a:lnTo>
                  <a:lnTo>
                    <a:pt x="5563" y="9443"/>
                  </a:lnTo>
                  <a:lnTo>
                    <a:pt x="5544" y="9436"/>
                  </a:lnTo>
                  <a:lnTo>
                    <a:pt x="5523" y="9431"/>
                  </a:lnTo>
                  <a:lnTo>
                    <a:pt x="5503" y="9425"/>
                  </a:lnTo>
                  <a:lnTo>
                    <a:pt x="5483" y="9421"/>
                  </a:lnTo>
                  <a:lnTo>
                    <a:pt x="5463" y="9418"/>
                  </a:lnTo>
                  <a:lnTo>
                    <a:pt x="5442" y="9416"/>
                  </a:lnTo>
                  <a:lnTo>
                    <a:pt x="5423" y="9415"/>
                  </a:lnTo>
                  <a:lnTo>
                    <a:pt x="5402" y="9415"/>
                  </a:lnTo>
                  <a:lnTo>
                    <a:pt x="5383" y="9416"/>
                  </a:lnTo>
                  <a:lnTo>
                    <a:pt x="5363" y="9418"/>
                  </a:lnTo>
                  <a:lnTo>
                    <a:pt x="5343" y="9421"/>
                  </a:lnTo>
                  <a:lnTo>
                    <a:pt x="5324" y="9424"/>
                  </a:lnTo>
                  <a:lnTo>
                    <a:pt x="5305" y="9430"/>
                  </a:lnTo>
                  <a:lnTo>
                    <a:pt x="5286" y="9435"/>
                  </a:lnTo>
                  <a:lnTo>
                    <a:pt x="5267" y="9442"/>
                  </a:lnTo>
                  <a:lnTo>
                    <a:pt x="5250" y="9449"/>
                  </a:lnTo>
                  <a:lnTo>
                    <a:pt x="5232" y="9457"/>
                  </a:lnTo>
                  <a:lnTo>
                    <a:pt x="5215" y="9467"/>
                  </a:lnTo>
                  <a:lnTo>
                    <a:pt x="5197" y="9476"/>
                  </a:lnTo>
                  <a:lnTo>
                    <a:pt x="5180" y="9487"/>
                  </a:lnTo>
                  <a:lnTo>
                    <a:pt x="5165" y="9499"/>
                  </a:lnTo>
                  <a:lnTo>
                    <a:pt x="5150" y="9511"/>
                  </a:lnTo>
                  <a:lnTo>
                    <a:pt x="5134" y="9524"/>
                  </a:lnTo>
                  <a:lnTo>
                    <a:pt x="5120" y="9539"/>
                  </a:lnTo>
                  <a:lnTo>
                    <a:pt x="5106" y="9553"/>
                  </a:lnTo>
                  <a:lnTo>
                    <a:pt x="5094" y="9569"/>
                  </a:lnTo>
                  <a:lnTo>
                    <a:pt x="5081" y="9585"/>
                  </a:lnTo>
                  <a:lnTo>
                    <a:pt x="5070" y="9603"/>
                  </a:lnTo>
                  <a:lnTo>
                    <a:pt x="5059" y="9620"/>
                  </a:lnTo>
                  <a:lnTo>
                    <a:pt x="5048" y="9639"/>
                  </a:lnTo>
                  <a:lnTo>
                    <a:pt x="5040" y="9658"/>
                  </a:lnTo>
                  <a:lnTo>
                    <a:pt x="5032" y="9678"/>
                  </a:lnTo>
                  <a:lnTo>
                    <a:pt x="5025" y="9699"/>
                  </a:lnTo>
                  <a:lnTo>
                    <a:pt x="5019" y="9719"/>
                  </a:lnTo>
                  <a:lnTo>
                    <a:pt x="5013" y="9740"/>
                  </a:lnTo>
                  <a:lnTo>
                    <a:pt x="5009" y="9761"/>
                  </a:lnTo>
                  <a:lnTo>
                    <a:pt x="5006" y="9780"/>
                  </a:lnTo>
                  <a:lnTo>
                    <a:pt x="5004" y="9801"/>
                  </a:lnTo>
                  <a:lnTo>
                    <a:pt x="5004" y="9820"/>
                  </a:lnTo>
                  <a:lnTo>
                    <a:pt x="5004" y="9841"/>
                  </a:lnTo>
                  <a:lnTo>
                    <a:pt x="5005" y="9861"/>
                  </a:lnTo>
                  <a:lnTo>
                    <a:pt x="5007" y="9880"/>
                  </a:lnTo>
                  <a:lnTo>
                    <a:pt x="5010" y="9900"/>
                  </a:lnTo>
                  <a:lnTo>
                    <a:pt x="5014" y="9918"/>
                  </a:lnTo>
                  <a:lnTo>
                    <a:pt x="5020" y="9937"/>
                  </a:lnTo>
                  <a:lnTo>
                    <a:pt x="5026" y="9955"/>
                  </a:lnTo>
                  <a:lnTo>
                    <a:pt x="5032" y="9974"/>
                  </a:lnTo>
                  <a:lnTo>
                    <a:pt x="5040" y="9992"/>
                  </a:lnTo>
                  <a:lnTo>
                    <a:pt x="5048" y="10009"/>
                  </a:lnTo>
                  <a:lnTo>
                    <a:pt x="5058" y="10026"/>
                  </a:lnTo>
                  <a:lnTo>
                    <a:pt x="5067" y="10042"/>
                  </a:lnTo>
                  <a:lnTo>
                    <a:pt x="5078" y="10058"/>
                  </a:lnTo>
                  <a:lnTo>
                    <a:pt x="5090" y="10073"/>
                  </a:lnTo>
                  <a:lnTo>
                    <a:pt x="5102" y="10088"/>
                  </a:lnTo>
                  <a:lnTo>
                    <a:pt x="5116" y="10102"/>
                  </a:lnTo>
                  <a:lnTo>
                    <a:pt x="5129" y="10116"/>
                  </a:lnTo>
                  <a:lnTo>
                    <a:pt x="5143" y="10129"/>
                  </a:lnTo>
                  <a:lnTo>
                    <a:pt x="5159" y="10141"/>
                  </a:lnTo>
                  <a:lnTo>
                    <a:pt x="5174" y="10152"/>
                  </a:lnTo>
                  <a:lnTo>
                    <a:pt x="5191" y="10164"/>
                  </a:lnTo>
                  <a:lnTo>
                    <a:pt x="5207" y="10174"/>
                  </a:lnTo>
                  <a:lnTo>
                    <a:pt x="5225" y="10183"/>
                  </a:lnTo>
                  <a:lnTo>
                    <a:pt x="5243" y="10192"/>
                  </a:lnTo>
                  <a:lnTo>
                    <a:pt x="5262" y="10199"/>
                  </a:lnTo>
                  <a:lnTo>
                    <a:pt x="5277" y="10205"/>
                  </a:lnTo>
                  <a:lnTo>
                    <a:pt x="5294" y="10210"/>
                  </a:lnTo>
                  <a:lnTo>
                    <a:pt x="5310" y="10215"/>
                  </a:lnTo>
                  <a:lnTo>
                    <a:pt x="5327" y="10219"/>
                  </a:lnTo>
                  <a:lnTo>
                    <a:pt x="5342" y="10224"/>
                  </a:lnTo>
                  <a:lnTo>
                    <a:pt x="5359" y="10227"/>
                  </a:lnTo>
                  <a:lnTo>
                    <a:pt x="5376" y="10229"/>
                  </a:lnTo>
                  <a:lnTo>
                    <a:pt x="5393" y="10231"/>
                  </a:lnTo>
                  <a:lnTo>
                    <a:pt x="5409" y="10233"/>
                  </a:lnTo>
                  <a:lnTo>
                    <a:pt x="5426" y="10234"/>
                  </a:lnTo>
                  <a:lnTo>
                    <a:pt x="5442" y="10234"/>
                  </a:lnTo>
                  <a:lnTo>
                    <a:pt x="5458" y="10234"/>
                  </a:lnTo>
                  <a:lnTo>
                    <a:pt x="5474" y="10234"/>
                  </a:lnTo>
                  <a:lnTo>
                    <a:pt x="5491" y="10233"/>
                  </a:lnTo>
                  <a:lnTo>
                    <a:pt x="5506" y="10231"/>
                  </a:lnTo>
                  <a:lnTo>
                    <a:pt x="5523" y="10229"/>
                  </a:lnTo>
                  <a:lnTo>
                    <a:pt x="5537" y="10226"/>
                  </a:lnTo>
                  <a:lnTo>
                    <a:pt x="5553" y="10223"/>
                  </a:lnTo>
                  <a:lnTo>
                    <a:pt x="5568" y="10218"/>
                  </a:lnTo>
                  <a:lnTo>
                    <a:pt x="5583" y="10214"/>
                  </a:lnTo>
                  <a:lnTo>
                    <a:pt x="5597" y="10209"/>
                  </a:lnTo>
                  <a:lnTo>
                    <a:pt x="5612" y="10204"/>
                  </a:lnTo>
                  <a:lnTo>
                    <a:pt x="5625" y="10198"/>
                  </a:lnTo>
                  <a:lnTo>
                    <a:pt x="5638" y="10191"/>
                  </a:lnTo>
                  <a:lnTo>
                    <a:pt x="5651" y="10183"/>
                  </a:lnTo>
                  <a:lnTo>
                    <a:pt x="5663" y="10176"/>
                  </a:lnTo>
                  <a:lnTo>
                    <a:pt x="5674" y="10168"/>
                  </a:lnTo>
                  <a:lnTo>
                    <a:pt x="5686" y="10159"/>
                  </a:lnTo>
                  <a:lnTo>
                    <a:pt x="5697" y="10149"/>
                  </a:lnTo>
                  <a:lnTo>
                    <a:pt x="5707" y="10139"/>
                  </a:lnTo>
                  <a:lnTo>
                    <a:pt x="5717" y="10128"/>
                  </a:lnTo>
                  <a:lnTo>
                    <a:pt x="5726" y="10116"/>
                  </a:lnTo>
                  <a:lnTo>
                    <a:pt x="5592" y="10065"/>
                  </a:lnTo>
                  <a:lnTo>
                    <a:pt x="5579" y="10075"/>
                  </a:lnTo>
                  <a:lnTo>
                    <a:pt x="5564" y="10084"/>
                  </a:lnTo>
                  <a:lnTo>
                    <a:pt x="5549" y="10093"/>
                  </a:lnTo>
                  <a:lnTo>
                    <a:pt x="5533" y="10099"/>
                  </a:lnTo>
                  <a:lnTo>
                    <a:pt x="5517" y="10105"/>
                  </a:lnTo>
                  <a:lnTo>
                    <a:pt x="5499" y="10110"/>
                  </a:lnTo>
                  <a:lnTo>
                    <a:pt x="5482" y="10113"/>
                  </a:lnTo>
                  <a:lnTo>
                    <a:pt x="5463" y="10116"/>
                  </a:lnTo>
                  <a:lnTo>
                    <a:pt x="5445" y="10117"/>
                  </a:lnTo>
                  <a:lnTo>
                    <a:pt x="5426" y="10117"/>
                  </a:lnTo>
                  <a:lnTo>
                    <a:pt x="5406" y="10116"/>
                  </a:lnTo>
                  <a:lnTo>
                    <a:pt x="5387" y="10114"/>
                  </a:lnTo>
                  <a:lnTo>
                    <a:pt x="5366" y="10110"/>
                  </a:lnTo>
                  <a:lnTo>
                    <a:pt x="5346" y="10106"/>
                  </a:lnTo>
                  <a:lnTo>
                    <a:pt x="5326" y="10100"/>
                  </a:lnTo>
                  <a:lnTo>
                    <a:pt x="5305" y="10093"/>
                  </a:lnTo>
                  <a:lnTo>
                    <a:pt x="5294" y="10088"/>
                  </a:lnTo>
                  <a:lnTo>
                    <a:pt x="5284" y="10083"/>
                  </a:lnTo>
                  <a:lnTo>
                    <a:pt x="5274" y="10078"/>
                  </a:lnTo>
                  <a:lnTo>
                    <a:pt x="5264" y="10072"/>
                  </a:lnTo>
                  <a:lnTo>
                    <a:pt x="5255" y="10066"/>
                  </a:lnTo>
                  <a:lnTo>
                    <a:pt x="5245" y="10060"/>
                  </a:lnTo>
                  <a:lnTo>
                    <a:pt x="5236" y="10052"/>
                  </a:lnTo>
                  <a:lnTo>
                    <a:pt x="5228" y="10045"/>
                  </a:lnTo>
                  <a:lnTo>
                    <a:pt x="5219" y="10037"/>
                  </a:lnTo>
                  <a:lnTo>
                    <a:pt x="5211" y="10029"/>
                  </a:lnTo>
                  <a:lnTo>
                    <a:pt x="5203" y="10020"/>
                  </a:lnTo>
                  <a:lnTo>
                    <a:pt x="5196" y="10011"/>
                  </a:lnTo>
                  <a:lnTo>
                    <a:pt x="5189" y="10002"/>
                  </a:lnTo>
                  <a:lnTo>
                    <a:pt x="5183" y="9993"/>
                  </a:lnTo>
                  <a:lnTo>
                    <a:pt x="5176" y="9982"/>
                  </a:lnTo>
                  <a:lnTo>
                    <a:pt x="5170" y="9972"/>
                  </a:lnTo>
                  <a:lnTo>
                    <a:pt x="5165" y="9961"/>
                  </a:lnTo>
                  <a:lnTo>
                    <a:pt x="5160" y="9950"/>
                  </a:lnTo>
                  <a:lnTo>
                    <a:pt x="5156" y="9939"/>
                  </a:lnTo>
                  <a:lnTo>
                    <a:pt x="5152" y="9928"/>
                  </a:lnTo>
                  <a:lnTo>
                    <a:pt x="5149" y="9915"/>
                  </a:lnTo>
                  <a:lnTo>
                    <a:pt x="5145" y="9904"/>
                  </a:lnTo>
                  <a:lnTo>
                    <a:pt x="5143" y="9892"/>
                  </a:lnTo>
                  <a:lnTo>
                    <a:pt x="5141" y="9879"/>
                  </a:lnTo>
                  <a:lnTo>
                    <a:pt x="5140" y="9866"/>
                  </a:lnTo>
                  <a:lnTo>
                    <a:pt x="5140" y="9853"/>
                  </a:lnTo>
                  <a:lnTo>
                    <a:pt x="5140" y="9840"/>
                  </a:lnTo>
                  <a:lnTo>
                    <a:pt x="5141" y="9828"/>
                  </a:lnTo>
                  <a:lnTo>
                    <a:pt x="5142" y="9814"/>
                  </a:lnTo>
                  <a:lnTo>
                    <a:pt x="5144" y="9801"/>
                  </a:lnTo>
                  <a:lnTo>
                    <a:pt x="5147" y="9786"/>
                  </a:lnTo>
                  <a:lnTo>
                    <a:pt x="5151" y="9773"/>
                  </a:lnTo>
                  <a:lnTo>
                    <a:pt x="5783" y="10015"/>
                  </a:lnTo>
                  <a:close/>
                  <a:moveTo>
                    <a:pt x="5192" y="9668"/>
                  </a:moveTo>
                  <a:lnTo>
                    <a:pt x="5197" y="9657"/>
                  </a:lnTo>
                  <a:lnTo>
                    <a:pt x="5203" y="9647"/>
                  </a:lnTo>
                  <a:lnTo>
                    <a:pt x="5209" y="9637"/>
                  </a:lnTo>
                  <a:lnTo>
                    <a:pt x="5217" y="9628"/>
                  </a:lnTo>
                  <a:lnTo>
                    <a:pt x="5225" y="9619"/>
                  </a:lnTo>
                  <a:lnTo>
                    <a:pt x="5232" y="9610"/>
                  </a:lnTo>
                  <a:lnTo>
                    <a:pt x="5241" y="9603"/>
                  </a:lnTo>
                  <a:lnTo>
                    <a:pt x="5250" y="9595"/>
                  </a:lnTo>
                  <a:lnTo>
                    <a:pt x="5259" y="9587"/>
                  </a:lnTo>
                  <a:lnTo>
                    <a:pt x="5268" y="9580"/>
                  </a:lnTo>
                  <a:lnTo>
                    <a:pt x="5277" y="9574"/>
                  </a:lnTo>
                  <a:lnTo>
                    <a:pt x="5288" y="9568"/>
                  </a:lnTo>
                  <a:lnTo>
                    <a:pt x="5298" y="9563"/>
                  </a:lnTo>
                  <a:lnTo>
                    <a:pt x="5309" y="9557"/>
                  </a:lnTo>
                  <a:lnTo>
                    <a:pt x="5320" y="9552"/>
                  </a:lnTo>
                  <a:lnTo>
                    <a:pt x="5331" y="9548"/>
                  </a:lnTo>
                  <a:lnTo>
                    <a:pt x="5354" y="9541"/>
                  </a:lnTo>
                  <a:lnTo>
                    <a:pt x="5376" y="9536"/>
                  </a:lnTo>
                  <a:lnTo>
                    <a:pt x="5400" y="9533"/>
                  </a:lnTo>
                  <a:lnTo>
                    <a:pt x="5425" y="9532"/>
                  </a:lnTo>
                  <a:lnTo>
                    <a:pt x="5436" y="9533"/>
                  </a:lnTo>
                  <a:lnTo>
                    <a:pt x="5449" y="9533"/>
                  </a:lnTo>
                  <a:lnTo>
                    <a:pt x="5461" y="9535"/>
                  </a:lnTo>
                  <a:lnTo>
                    <a:pt x="5473" y="9537"/>
                  </a:lnTo>
                  <a:lnTo>
                    <a:pt x="5485" y="9539"/>
                  </a:lnTo>
                  <a:lnTo>
                    <a:pt x="5497" y="9542"/>
                  </a:lnTo>
                  <a:lnTo>
                    <a:pt x="5508" y="9545"/>
                  </a:lnTo>
                  <a:lnTo>
                    <a:pt x="5521" y="9549"/>
                  </a:lnTo>
                  <a:lnTo>
                    <a:pt x="5532" y="9554"/>
                  </a:lnTo>
                  <a:lnTo>
                    <a:pt x="5544" y="9560"/>
                  </a:lnTo>
                  <a:lnTo>
                    <a:pt x="5555" y="9566"/>
                  </a:lnTo>
                  <a:lnTo>
                    <a:pt x="5566" y="9572"/>
                  </a:lnTo>
                  <a:lnTo>
                    <a:pt x="5577" y="9579"/>
                  </a:lnTo>
                  <a:lnTo>
                    <a:pt x="5587" y="9586"/>
                  </a:lnTo>
                  <a:lnTo>
                    <a:pt x="5597" y="9595"/>
                  </a:lnTo>
                  <a:lnTo>
                    <a:pt x="5606" y="9603"/>
                  </a:lnTo>
                  <a:lnTo>
                    <a:pt x="5625" y="9620"/>
                  </a:lnTo>
                  <a:lnTo>
                    <a:pt x="5641" y="9639"/>
                  </a:lnTo>
                  <a:lnTo>
                    <a:pt x="5656" y="9658"/>
                  </a:lnTo>
                  <a:lnTo>
                    <a:pt x="5668" y="9679"/>
                  </a:lnTo>
                  <a:lnTo>
                    <a:pt x="5674" y="9689"/>
                  </a:lnTo>
                  <a:lnTo>
                    <a:pt x="5680" y="9701"/>
                  </a:lnTo>
                  <a:lnTo>
                    <a:pt x="5684" y="9712"/>
                  </a:lnTo>
                  <a:lnTo>
                    <a:pt x="5688" y="9722"/>
                  </a:lnTo>
                  <a:lnTo>
                    <a:pt x="5691" y="9734"/>
                  </a:lnTo>
                  <a:lnTo>
                    <a:pt x="5694" y="9745"/>
                  </a:lnTo>
                  <a:lnTo>
                    <a:pt x="5696" y="9756"/>
                  </a:lnTo>
                  <a:lnTo>
                    <a:pt x="5698" y="9768"/>
                  </a:lnTo>
                  <a:lnTo>
                    <a:pt x="5699" y="9779"/>
                  </a:lnTo>
                  <a:lnTo>
                    <a:pt x="5699" y="9791"/>
                  </a:lnTo>
                  <a:lnTo>
                    <a:pt x="5699" y="9803"/>
                  </a:lnTo>
                  <a:lnTo>
                    <a:pt x="5698" y="9814"/>
                  </a:lnTo>
                  <a:lnTo>
                    <a:pt x="5697" y="9826"/>
                  </a:lnTo>
                  <a:lnTo>
                    <a:pt x="5694" y="9836"/>
                  </a:lnTo>
                  <a:lnTo>
                    <a:pt x="5691" y="9847"/>
                  </a:lnTo>
                  <a:lnTo>
                    <a:pt x="5688" y="9857"/>
                  </a:lnTo>
                  <a:lnTo>
                    <a:pt x="5192" y="9668"/>
                  </a:lnTo>
                  <a:close/>
                  <a:moveTo>
                    <a:pt x="6216" y="9630"/>
                  </a:moveTo>
                  <a:lnTo>
                    <a:pt x="5947" y="9573"/>
                  </a:lnTo>
                  <a:lnTo>
                    <a:pt x="5923" y="9683"/>
                  </a:lnTo>
                  <a:lnTo>
                    <a:pt x="6051" y="9710"/>
                  </a:lnTo>
                  <a:lnTo>
                    <a:pt x="5935" y="10251"/>
                  </a:lnTo>
                  <a:lnTo>
                    <a:pt x="5809" y="10225"/>
                  </a:lnTo>
                  <a:lnTo>
                    <a:pt x="5785" y="10336"/>
                  </a:lnTo>
                  <a:lnTo>
                    <a:pt x="6180" y="10420"/>
                  </a:lnTo>
                  <a:lnTo>
                    <a:pt x="6204" y="10309"/>
                  </a:lnTo>
                  <a:lnTo>
                    <a:pt x="6078" y="10282"/>
                  </a:lnTo>
                  <a:lnTo>
                    <a:pt x="6167" y="9860"/>
                  </a:lnTo>
                  <a:lnTo>
                    <a:pt x="6201" y="9840"/>
                  </a:lnTo>
                  <a:lnTo>
                    <a:pt x="6235" y="9821"/>
                  </a:lnTo>
                  <a:lnTo>
                    <a:pt x="6252" y="9814"/>
                  </a:lnTo>
                  <a:lnTo>
                    <a:pt x="6270" y="9807"/>
                  </a:lnTo>
                  <a:lnTo>
                    <a:pt x="6286" y="9800"/>
                  </a:lnTo>
                  <a:lnTo>
                    <a:pt x="6304" y="9795"/>
                  </a:lnTo>
                  <a:lnTo>
                    <a:pt x="6321" y="9789"/>
                  </a:lnTo>
                  <a:lnTo>
                    <a:pt x="6339" y="9785"/>
                  </a:lnTo>
                  <a:lnTo>
                    <a:pt x="6357" y="9783"/>
                  </a:lnTo>
                  <a:lnTo>
                    <a:pt x="6376" y="9781"/>
                  </a:lnTo>
                  <a:lnTo>
                    <a:pt x="6394" y="9781"/>
                  </a:lnTo>
                  <a:lnTo>
                    <a:pt x="6414" y="9782"/>
                  </a:lnTo>
                  <a:lnTo>
                    <a:pt x="6433" y="9784"/>
                  </a:lnTo>
                  <a:lnTo>
                    <a:pt x="6454" y="9787"/>
                  </a:lnTo>
                  <a:lnTo>
                    <a:pt x="6465" y="9790"/>
                  </a:lnTo>
                  <a:lnTo>
                    <a:pt x="6477" y="9796"/>
                  </a:lnTo>
                  <a:lnTo>
                    <a:pt x="6487" y="9801"/>
                  </a:lnTo>
                  <a:lnTo>
                    <a:pt x="6496" y="9807"/>
                  </a:lnTo>
                  <a:lnTo>
                    <a:pt x="6505" y="9815"/>
                  </a:lnTo>
                  <a:lnTo>
                    <a:pt x="6512" y="9823"/>
                  </a:lnTo>
                  <a:lnTo>
                    <a:pt x="6518" y="9833"/>
                  </a:lnTo>
                  <a:lnTo>
                    <a:pt x="6523" y="9843"/>
                  </a:lnTo>
                  <a:lnTo>
                    <a:pt x="6527" y="9854"/>
                  </a:lnTo>
                  <a:lnTo>
                    <a:pt x="6531" y="9866"/>
                  </a:lnTo>
                  <a:lnTo>
                    <a:pt x="6534" y="9878"/>
                  </a:lnTo>
                  <a:lnTo>
                    <a:pt x="6535" y="9890"/>
                  </a:lnTo>
                  <a:lnTo>
                    <a:pt x="6535" y="9904"/>
                  </a:lnTo>
                  <a:lnTo>
                    <a:pt x="6535" y="9918"/>
                  </a:lnTo>
                  <a:lnTo>
                    <a:pt x="6532" y="9933"/>
                  </a:lnTo>
                  <a:lnTo>
                    <a:pt x="6530" y="9947"/>
                  </a:lnTo>
                  <a:lnTo>
                    <a:pt x="6443" y="10360"/>
                  </a:lnTo>
                  <a:lnTo>
                    <a:pt x="6312" y="10332"/>
                  </a:lnTo>
                  <a:lnTo>
                    <a:pt x="6288" y="10442"/>
                  </a:lnTo>
                  <a:lnTo>
                    <a:pt x="6678" y="10526"/>
                  </a:lnTo>
                  <a:lnTo>
                    <a:pt x="6702" y="10414"/>
                  </a:lnTo>
                  <a:lnTo>
                    <a:pt x="6584" y="10390"/>
                  </a:lnTo>
                  <a:lnTo>
                    <a:pt x="6680" y="9942"/>
                  </a:lnTo>
                  <a:lnTo>
                    <a:pt x="6682" y="9929"/>
                  </a:lnTo>
                  <a:lnTo>
                    <a:pt x="6684" y="9916"/>
                  </a:lnTo>
                  <a:lnTo>
                    <a:pt x="6685" y="9903"/>
                  </a:lnTo>
                  <a:lnTo>
                    <a:pt x="6685" y="9890"/>
                  </a:lnTo>
                  <a:lnTo>
                    <a:pt x="6685" y="9878"/>
                  </a:lnTo>
                  <a:lnTo>
                    <a:pt x="6684" y="9866"/>
                  </a:lnTo>
                  <a:lnTo>
                    <a:pt x="6682" y="9854"/>
                  </a:lnTo>
                  <a:lnTo>
                    <a:pt x="6680" y="9842"/>
                  </a:lnTo>
                  <a:lnTo>
                    <a:pt x="6677" y="9832"/>
                  </a:lnTo>
                  <a:lnTo>
                    <a:pt x="6674" y="9820"/>
                  </a:lnTo>
                  <a:lnTo>
                    <a:pt x="6670" y="9810"/>
                  </a:lnTo>
                  <a:lnTo>
                    <a:pt x="6666" y="9800"/>
                  </a:lnTo>
                  <a:lnTo>
                    <a:pt x="6660" y="9789"/>
                  </a:lnTo>
                  <a:lnTo>
                    <a:pt x="6655" y="9780"/>
                  </a:lnTo>
                  <a:lnTo>
                    <a:pt x="6649" y="9771"/>
                  </a:lnTo>
                  <a:lnTo>
                    <a:pt x="6643" y="9762"/>
                  </a:lnTo>
                  <a:lnTo>
                    <a:pt x="6636" y="9753"/>
                  </a:lnTo>
                  <a:lnTo>
                    <a:pt x="6628" y="9745"/>
                  </a:lnTo>
                  <a:lnTo>
                    <a:pt x="6620" y="9738"/>
                  </a:lnTo>
                  <a:lnTo>
                    <a:pt x="6613" y="9731"/>
                  </a:lnTo>
                  <a:lnTo>
                    <a:pt x="6595" y="9716"/>
                  </a:lnTo>
                  <a:lnTo>
                    <a:pt x="6577" y="9704"/>
                  </a:lnTo>
                  <a:lnTo>
                    <a:pt x="6556" y="9694"/>
                  </a:lnTo>
                  <a:lnTo>
                    <a:pt x="6536" y="9684"/>
                  </a:lnTo>
                  <a:lnTo>
                    <a:pt x="6514" y="9677"/>
                  </a:lnTo>
                  <a:lnTo>
                    <a:pt x="6492" y="9672"/>
                  </a:lnTo>
                  <a:lnTo>
                    <a:pt x="6474" y="9669"/>
                  </a:lnTo>
                  <a:lnTo>
                    <a:pt x="6455" y="9667"/>
                  </a:lnTo>
                  <a:lnTo>
                    <a:pt x="6436" y="9666"/>
                  </a:lnTo>
                  <a:lnTo>
                    <a:pt x="6416" y="9667"/>
                  </a:lnTo>
                  <a:lnTo>
                    <a:pt x="6395" y="9669"/>
                  </a:lnTo>
                  <a:lnTo>
                    <a:pt x="6376" y="9672"/>
                  </a:lnTo>
                  <a:lnTo>
                    <a:pt x="6355" y="9676"/>
                  </a:lnTo>
                  <a:lnTo>
                    <a:pt x="6334" y="9680"/>
                  </a:lnTo>
                  <a:lnTo>
                    <a:pt x="6315" y="9686"/>
                  </a:lnTo>
                  <a:lnTo>
                    <a:pt x="6295" y="9692"/>
                  </a:lnTo>
                  <a:lnTo>
                    <a:pt x="6276" y="9700"/>
                  </a:lnTo>
                  <a:lnTo>
                    <a:pt x="6257" y="9708"/>
                  </a:lnTo>
                  <a:lnTo>
                    <a:pt x="6240" y="9717"/>
                  </a:lnTo>
                  <a:lnTo>
                    <a:pt x="6222" y="9725"/>
                  </a:lnTo>
                  <a:lnTo>
                    <a:pt x="6207" y="9736"/>
                  </a:lnTo>
                  <a:lnTo>
                    <a:pt x="6191" y="9745"/>
                  </a:lnTo>
                  <a:lnTo>
                    <a:pt x="6216" y="9630"/>
                  </a:lnTo>
                  <a:close/>
                  <a:moveTo>
                    <a:pt x="7647" y="10246"/>
                  </a:moveTo>
                  <a:lnTo>
                    <a:pt x="7648" y="10223"/>
                  </a:lnTo>
                  <a:lnTo>
                    <a:pt x="7649" y="10199"/>
                  </a:lnTo>
                  <a:lnTo>
                    <a:pt x="7649" y="10176"/>
                  </a:lnTo>
                  <a:lnTo>
                    <a:pt x="7647" y="10153"/>
                  </a:lnTo>
                  <a:lnTo>
                    <a:pt x="7645" y="10131"/>
                  </a:lnTo>
                  <a:lnTo>
                    <a:pt x="7642" y="10108"/>
                  </a:lnTo>
                  <a:lnTo>
                    <a:pt x="7638" y="10086"/>
                  </a:lnTo>
                  <a:lnTo>
                    <a:pt x="7633" y="10065"/>
                  </a:lnTo>
                  <a:lnTo>
                    <a:pt x="7628" y="10044"/>
                  </a:lnTo>
                  <a:lnTo>
                    <a:pt x="7620" y="10025"/>
                  </a:lnTo>
                  <a:lnTo>
                    <a:pt x="7613" y="10004"/>
                  </a:lnTo>
                  <a:lnTo>
                    <a:pt x="7605" y="9985"/>
                  </a:lnTo>
                  <a:lnTo>
                    <a:pt x="7596" y="9967"/>
                  </a:lnTo>
                  <a:lnTo>
                    <a:pt x="7585" y="9948"/>
                  </a:lnTo>
                  <a:lnTo>
                    <a:pt x="7574" y="9931"/>
                  </a:lnTo>
                  <a:lnTo>
                    <a:pt x="7563" y="9914"/>
                  </a:lnTo>
                  <a:lnTo>
                    <a:pt x="7550" y="9898"/>
                  </a:lnTo>
                  <a:lnTo>
                    <a:pt x="7537" y="9882"/>
                  </a:lnTo>
                  <a:lnTo>
                    <a:pt x="7523" y="9868"/>
                  </a:lnTo>
                  <a:lnTo>
                    <a:pt x="7508" y="9853"/>
                  </a:lnTo>
                  <a:lnTo>
                    <a:pt x="7493" y="9841"/>
                  </a:lnTo>
                  <a:lnTo>
                    <a:pt x="7476" y="9829"/>
                  </a:lnTo>
                  <a:lnTo>
                    <a:pt x="7460" y="9817"/>
                  </a:lnTo>
                  <a:lnTo>
                    <a:pt x="7442" y="9807"/>
                  </a:lnTo>
                  <a:lnTo>
                    <a:pt x="7424" y="9797"/>
                  </a:lnTo>
                  <a:lnTo>
                    <a:pt x="7405" y="9788"/>
                  </a:lnTo>
                  <a:lnTo>
                    <a:pt x="7385" y="9780"/>
                  </a:lnTo>
                  <a:lnTo>
                    <a:pt x="7365" y="9774"/>
                  </a:lnTo>
                  <a:lnTo>
                    <a:pt x="7344" y="9768"/>
                  </a:lnTo>
                  <a:lnTo>
                    <a:pt x="7322" y="9764"/>
                  </a:lnTo>
                  <a:lnTo>
                    <a:pt x="7301" y="9760"/>
                  </a:lnTo>
                  <a:lnTo>
                    <a:pt x="7278" y="9756"/>
                  </a:lnTo>
                  <a:lnTo>
                    <a:pt x="7257" y="9755"/>
                  </a:lnTo>
                  <a:lnTo>
                    <a:pt x="7237" y="9755"/>
                  </a:lnTo>
                  <a:lnTo>
                    <a:pt x="7215" y="9756"/>
                  </a:lnTo>
                  <a:lnTo>
                    <a:pt x="7196" y="9757"/>
                  </a:lnTo>
                  <a:lnTo>
                    <a:pt x="7175" y="9761"/>
                  </a:lnTo>
                  <a:lnTo>
                    <a:pt x="7155" y="9764"/>
                  </a:lnTo>
                  <a:lnTo>
                    <a:pt x="7136" y="9769"/>
                  </a:lnTo>
                  <a:lnTo>
                    <a:pt x="7116" y="9774"/>
                  </a:lnTo>
                  <a:lnTo>
                    <a:pt x="7098" y="9780"/>
                  </a:lnTo>
                  <a:lnTo>
                    <a:pt x="7079" y="9787"/>
                  </a:lnTo>
                  <a:lnTo>
                    <a:pt x="7062" y="9796"/>
                  </a:lnTo>
                  <a:lnTo>
                    <a:pt x="7044" y="9805"/>
                  </a:lnTo>
                  <a:lnTo>
                    <a:pt x="7026" y="9815"/>
                  </a:lnTo>
                  <a:lnTo>
                    <a:pt x="7010" y="9826"/>
                  </a:lnTo>
                  <a:lnTo>
                    <a:pt x="6993" y="9837"/>
                  </a:lnTo>
                  <a:lnTo>
                    <a:pt x="6978" y="9849"/>
                  </a:lnTo>
                  <a:lnTo>
                    <a:pt x="6964" y="9862"/>
                  </a:lnTo>
                  <a:lnTo>
                    <a:pt x="6949" y="9875"/>
                  </a:lnTo>
                  <a:lnTo>
                    <a:pt x="6936" y="9889"/>
                  </a:lnTo>
                  <a:lnTo>
                    <a:pt x="6923" y="9905"/>
                  </a:lnTo>
                  <a:lnTo>
                    <a:pt x="6911" y="9920"/>
                  </a:lnTo>
                  <a:lnTo>
                    <a:pt x="6900" y="9937"/>
                  </a:lnTo>
                  <a:lnTo>
                    <a:pt x="6888" y="9953"/>
                  </a:lnTo>
                  <a:lnTo>
                    <a:pt x="6879" y="9971"/>
                  </a:lnTo>
                  <a:lnTo>
                    <a:pt x="6870" y="9988"/>
                  </a:lnTo>
                  <a:lnTo>
                    <a:pt x="6861" y="10007"/>
                  </a:lnTo>
                  <a:lnTo>
                    <a:pt x="6854" y="10027"/>
                  </a:lnTo>
                  <a:lnTo>
                    <a:pt x="6848" y="10046"/>
                  </a:lnTo>
                  <a:lnTo>
                    <a:pt x="6843" y="10067"/>
                  </a:lnTo>
                  <a:lnTo>
                    <a:pt x="6838" y="10087"/>
                  </a:lnTo>
                  <a:lnTo>
                    <a:pt x="6835" y="10108"/>
                  </a:lnTo>
                  <a:lnTo>
                    <a:pt x="6833" y="10130"/>
                  </a:lnTo>
                  <a:lnTo>
                    <a:pt x="6831" y="10151"/>
                  </a:lnTo>
                  <a:lnTo>
                    <a:pt x="6831" y="10172"/>
                  </a:lnTo>
                  <a:lnTo>
                    <a:pt x="6832" y="10194"/>
                  </a:lnTo>
                  <a:lnTo>
                    <a:pt x="6834" y="10214"/>
                  </a:lnTo>
                  <a:lnTo>
                    <a:pt x="6836" y="10235"/>
                  </a:lnTo>
                  <a:lnTo>
                    <a:pt x="6840" y="10255"/>
                  </a:lnTo>
                  <a:lnTo>
                    <a:pt x="6845" y="10274"/>
                  </a:lnTo>
                  <a:lnTo>
                    <a:pt x="6850" y="10293"/>
                  </a:lnTo>
                  <a:lnTo>
                    <a:pt x="6857" y="10312"/>
                  </a:lnTo>
                  <a:lnTo>
                    <a:pt x="6865" y="10330"/>
                  </a:lnTo>
                  <a:lnTo>
                    <a:pt x="6873" y="10347"/>
                  </a:lnTo>
                  <a:lnTo>
                    <a:pt x="6882" y="10365"/>
                  </a:lnTo>
                  <a:lnTo>
                    <a:pt x="6892" y="10381"/>
                  </a:lnTo>
                  <a:lnTo>
                    <a:pt x="6903" y="10398"/>
                  </a:lnTo>
                  <a:lnTo>
                    <a:pt x="6914" y="10413"/>
                  </a:lnTo>
                  <a:lnTo>
                    <a:pt x="6926" y="10428"/>
                  </a:lnTo>
                  <a:lnTo>
                    <a:pt x="6939" y="10442"/>
                  </a:lnTo>
                  <a:lnTo>
                    <a:pt x="6953" y="10457"/>
                  </a:lnTo>
                  <a:lnTo>
                    <a:pt x="6967" y="10469"/>
                  </a:lnTo>
                  <a:lnTo>
                    <a:pt x="6982" y="10481"/>
                  </a:lnTo>
                  <a:lnTo>
                    <a:pt x="6998" y="10493"/>
                  </a:lnTo>
                  <a:lnTo>
                    <a:pt x="7013" y="10504"/>
                  </a:lnTo>
                  <a:lnTo>
                    <a:pt x="7030" y="10514"/>
                  </a:lnTo>
                  <a:lnTo>
                    <a:pt x="7047" y="10524"/>
                  </a:lnTo>
                  <a:lnTo>
                    <a:pt x="7064" y="10532"/>
                  </a:lnTo>
                  <a:lnTo>
                    <a:pt x="7082" y="10539"/>
                  </a:lnTo>
                  <a:lnTo>
                    <a:pt x="7100" y="10546"/>
                  </a:lnTo>
                  <a:lnTo>
                    <a:pt x="7119" y="10553"/>
                  </a:lnTo>
                  <a:lnTo>
                    <a:pt x="7138" y="10558"/>
                  </a:lnTo>
                  <a:lnTo>
                    <a:pt x="7157" y="10561"/>
                  </a:lnTo>
                  <a:lnTo>
                    <a:pt x="7177" y="10565"/>
                  </a:lnTo>
                  <a:lnTo>
                    <a:pt x="7198" y="10567"/>
                  </a:lnTo>
                  <a:lnTo>
                    <a:pt x="7214" y="10568"/>
                  </a:lnTo>
                  <a:lnTo>
                    <a:pt x="7231" y="10569"/>
                  </a:lnTo>
                  <a:lnTo>
                    <a:pt x="7248" y="10569"/>
                  </a:lnTo>
                  <a:lnTo>
                    <a:pt x="7265" y="10568"/>
                  </a:lnTo>
                  <a:lnTo>
                    <a:pt x="7281" y="10567"/>
                  </a:lnTo>
                  <a:lnTo>
                    <a:pt x="7299" y="10566"/>
                  </a:lnTo>
                  <a:lnTo>
                    <a:pt x="7315" y="10564"/>
                  </a:lnTo>
                  <a:lnTo>
                    <a:pt x="7332" y="10561"/>
                  </a:lnTo>
                  <a:lnTo>
                    <a:pt x="7348" y="10559"/>
                  </a:lnTo>
                  <a:lnTo>
                    <a:pt x="7364" y="10555"/>
                  </a:lnTo>
                  <a:lnTo>
                    <a:pt x="7380" y="10550"/>
                  </a:lnTo>
                  <a:lnTo>
                    <a:pt x="7396" y="10546"/>
                  </a:lnTo>
                  <a:lnTo>
                    <a:pt x="7411" y="10541"/>
                  </a:lnTo>
                  <a:lnTo>
                    <a:pt x="7427" y="10536"/>
                  </a:lnTo>
                  <a:lnTo>
                    <a:pt x="7441" y="10530"/>
                  </a:lnTo>
                  <a:lnTo>
                    <a:pt x="7455" y="10523"/>
                  </a:lnTo>
                  <a:lnTo>
                    <a:pt x="7470" y="10516"/>
                  </a:lnTo>
                  <a:lnTo>
                    <a:pt x="7483" y="10509"/>
                  </a:lnTo>
                  <a:lnTo>
                    <a:pt x="7497" y="10501"/>
                  </a:lnTo>
                  <a:lnTo>
                    <a:pt x="7510" y="10493"/>
                  </a:lnTo>
                  <a:lnTo>
                    <a:pt x="7523" y="10483"/>
                  </a:lnTo>
                  <a:lnTo>
                    <a:pt x="7534" y="10475"/>
                  </a:lnTo>
                  <a:lnTo>
                    <a:pt x="7545" y="10465"/>
                  </a:lnTo>
                  <a:lnTo>
                    <a:pt x="7557" y="10455"/>
                  </a:lnTo>
                  <a:lnTo>
                    <a:pt x="7567" y="10444"/>
                  </a:lnTo>
                  <a:lnTo>
                    <a:pt x="7576" y="10434"/>
                  </a:lnTo>
                  <a:lnTo>
                    <a:pt x="7585" y="10423"/>
                  </a:lnTo>
                  <a:lnTo>
                    <a:pt x="7594" y="10410"/>
                  </a:lnTo>
                  <a:lnTo>
                    <a:pt x="7602" y="10398"/>
                  </a:lnTo>
                  <a:lnTo>
                    <a:pt x="7608" y="10385"/>
                  </a:lnTo>
                  <a:lnTo>
                    <a:pt x="7615" y="10373"/>
                  </a:lnTo>
                  <a:lnTo>
                    <a:pt x="7620" y="10360"/>
                  </a:lnTo>
                  <a:lnTo>
                    <a:pt x="7477" y="10347"/>
                  </a:lnTo>
                  <a:lnTo>
                    <a:pt x="7467" y="10361"/>
                  </a:lnTo>
                  <a:lnTo>
                    <a:pt x="7455" y="10373"/>
                  </a:lnTo>
                  <a:lnTo>
                    <a:pt x="7443" y="10384"/>
                  </a:lnTo>
                  <a:lnTo>
                    <a:pt x="7430" y="10396"/>
                  </a:lnTo>
                  <a:lnTo>
                    <a:pt x="7415" y="10406"/>
                  </a:lnTo>
                  <a:lnTo>
                    <a:pt x="7401" y="10415"/>
                  </a:lnTo>
                  <a:lnTo>
                    <a:pt x="7384" y="10424"/>
                  </a:lnTo>
                  <a:lnTo>
                    <a:pt x="7368" y="10431"/>
                  </a:lnTo>
                  <a:lnTo>
                    <a:pt x="7350" y="10437"/>
                  </a:lnTo>
                  <a:lnTo>
                    <a:pt x="7332" y="10443"/>
                  </a:lnTo>
                  <a:lnTo>
                    <a:pt x="7313" y="10447"/>
                  </a:lnTo>
                  <a:lnTo>
                    <a:pt x="7294" y="10450"/>
                  </a:lnTo>
                  <a:lnTo>
                    <a:pt x="7273" y="10453"/>
                  </a:lnTo>
                  <a:lnTo>
                    <a:pt x="7252" y="10454"/>
                  </a:lnTo>
                  <a:lnTo>
                    <a:pt x="7231" y="10454"/>
                  </a:lnTo>
                  <a:lnTo>
                    <a:pt x="7209" y="10453"/>
                  </a:lnTo>
                  <a:lnTo>
                    <a:pt x="7198" y="10451"/>
                  </a:lnTo>
                  <a:lnTo>
                    <a:pt x="7186" y="10449"/>
                  </a:lnTo>
                  <a:lnTo>
                    <a:pt x="7176" y="10447"/>
                  </a:lnTo>
                  <a:lnTo>
                    <a:pt x="7165" y="10444"/>
                  </a:lnTo>
                  <a:lnTo>
                    <a:pt x="7153" y="10441"/>
                  </a:lnTo>
                  <a:lnTo>
                    <a:pt x="7143" y="10437"/>
                  </a:lnTo>
                  <a:lnTo>
                    <a:pt x="7133" y="10433"/>
                  </a:lnTo>
                  <a:lnTo>
                    <a:pt x="7121" y="10428"/>
                  </a:lnTo>
                  <a:lnTo>
                    <a:pt x="7111" y="10423"/>
                  </a:lnTo>
                  <a:lnTo>
                    <a:pt x="7102" y="10417"/>
                  </a:lnTo>
                  <a:lnTo>
                    <a:pt x="7091" y="10411"/>
                  </a:lnTo>
                  <a:lnTo>
                    <a:pt x="7082" y="10404"/>
                  </a:lnTo>
                  <a:lnTo>
                    <a:pt x="7073" y="10397"/>
                  </a:lnTo>
                  <a:lnTo>
                    <a:pt x="7064" y="10390"/>
                  </a:lnTo>
                  <a:lnTo>
                    <a:pt x="7054" y="10381"/>
                  </a:lnTo>
                  <a:lnTo>
                    <a:pt x="7046" y="10373"/>
                  </a:lnTo>
                  <a:lnTo>
                    <a:pt x="7038" y="10365"/>
                  </a:lnTo>
                  <a:lnTo>
                    <a:pt x="7031" y="10356"/>
                  </a:lnTo>
                  <a:lnTo>
                    <a:pt x="7023" y="10345"/>
                  </a:lnTo>
                  <a:lnTo>
                    <a:pt x="7016" y="10336"/>
                  </a:lnTo>
                  <a:lnTo>
                    <a:pt x="7010" y="10326"/>
                  </a:lnTo>
                  <a:lnTo>
                    <a:pt x="7004" y="10314"/>
                  </a:lnTo>
                  <a:lnTo>
                    <a:pt x="6999" y="10303"/>
                  </a:lnTo>
                  <a:lnTo>
                    <a:pt x="6993" y="10292"/>
                  </a:lnTo>
                  <a:lnTo>
                    <a:pt x="6988" y="10280"/>
                  </a:lnTo>
                  <a:lnTo>
                    <a:pt x="6984" y="10268"/>
                  </a:lnTo>
                  <a:lnTo>
                    <a:pt x="6981" y="10256"/>
                  </a:lnTo>
                  <a:lnTo>
                    <a:pt x="6978" y="10242"/>
                  </a:lnTo>
                  <a:lnTo>
                    <a:pt x="6976" y="10229"/>
                  </a:lnTo>
                  <a:lnTo>
                    <a:pt x="6974" y="10215"/>
                  </a:lnTo>
                  <a:lnTo>
                    <a:pt x="6973" y="10202"/>
                  </a:lnTo>
                  <a:lnTo>
                    <a:pt x="6973" y="10187"/>
                  </a:lnTo>
                  <a:lnTo>
                    <a:pt x="7647" y="10246"/>
                  </a:lnTo>
                  <a:close/>
                  <a:moveTo>
                    <a:pt x="6983" y="10075"/>
                  </a:moveTo>
                  <a:lnTo>
                    <a:pt x="6985" y="10064"/>
                  </a:lnTo>
                  <a:lnTo>
                    <a:pt x="6988" y="10052"/>
                  </a:lnTo>
                  <a:lnTo>
                    <a:pt x="6992" y="10041"/>
                  </a:lnTo>
                  <a:lnTo>
                    <a:pt x="6997" y="10030"/>
                  </a:lnTo>
                  <a:lnTo>
                    <a:pt x="7002" y="10019"/>
                  </a:lnTo>
                  <a:lnTo>
                    <a:pt x="7007" y="10009"/>
                  </a:lnTo>
                  <a:lnTo>
                    <a:pt x="7012" y="9999"/>
                  </a:lnTo>
                  <a:lnTo>
                    <a:pt x="7019" y="9988"/>
                  </a:lnTo>
                  <a:lnTo>
                    <a:pt x="7025" y="9979"/>
                  </a:lnTo>
                  <a:lnTo>
                    <a:pt x="7033" y="9970"/>
                  </a:lnTo>
                  <a:lnTo>
                    <a:pt x="7040" y="9962"/>
                  </a:lnTo>
                  <a:lnTo>
                    <a:pt x="7048" y="9952"/>
                  </a:lnTo>
                  <a:lnTo>
                    <a:pt x="7066" y="9937"/>
                  </a:lnTo>
                  <a:lnTo>
                    <a:pt x="7084" y="9921"/>
                  </a:lnTo>
                  <a:lnTo>
                    <a:pt x="7104" y="9909"/>
                  </a:lnTo>
                  <a:lnTo>
                    <a:pt x="7124" y="9898"/>
                  </a:lnTo>
                  <a:lnTo>
                    <a:pt x="7147" y="9888"/>
                  </a:lnTo>
                  <a:lnTo>
                    <a:pt x="7170" y="9880"/>
                  </a:lnTo>
                  <a:lnTo>
                    <a:pt x="7181" y="9877"/>
                  </a:lnTo>
                  <a:lnTo>
                    <a:pt x="7194" y="9875"/>
                  </a:lnTo>
                  <a:lnTo>
                    <a:pt x="7205" y="9873"/>
                  </a:lnTo>
                  <a:lnTo>
                    <a:pt x="7217" y="9871"/>
                  </a:lnTo>
                  <a:lnTo>
                    <a:pt x="7230" y="9871"/>
                  </a:lnTo>
                  <a:lnTo>
                    <a:pt x="7242" y="9870"/>
                  </a:lnTo>
                  <a:lnTo>
                    <a:pt x="7254" y="9870"/>
                  </a:lnTo>
                  <a:lnTo>
                    <a:pt x="7267" y="9871"/>
                  </a:lnTo>
                  <a:lnTo>
                    <a:pt x="7279" y="9873"/>
                  </a:lnTo>
                  <a:lnTo>
                    <a:pt x="7292" y="9874"/>
                  </a:lnTo>
                  <a:lnTo>
                    <a:pt x="7305" y="9877"/>
                  </a:lnTo>
                  <a:lnTo>
                    <a:pt x="7316" y="9880"/>
                  </a:lnTo>
                  <a:lnTo>
                    <a:pt x="7329" y="9884"/>
                  </a:lnTo>
                  <a:lnTo>
                    <a:pt x="7341" y="9888"/>
                  </a:lnTo>
                  <a:lnTo>
                    <a:pt x="7352" y="9893"/>
                  </a:lnTo>
                  <a:lnTo>
                    <a:pt x="7364" y="9898"/>
                  </a:lnTo>
                  <a:lnTo>
                    <a:pt x="7386" y="9910"/>
                  </a:lnTo>
                  <a:lnTo>
                    <a:pt x="7407" y="9923"/>
                  </a:lnTo>
                  <a:lnTo>
                    <a:pt x="7427" y="9938"/>
                  </a:lnTo>
                  <a:lnTo>
                    <a:pt x="7445" y="9954"/>
                  </a:lnTo>
                  <a:lnTo>
                    <a:pt x="7453" y="9964"/>
                  </a:lnTo>
                  <a:lnTo>
                    <a:pt x="7461" y="9972"/>
                  </a:lnTo>
                  <a:lnTo>
                    <a:pt x="7468" y="9981"/>
                  </a:lnTo>
                  <a:lnTo>
                    <a:pt x="7475" y="9992"/>
                  </a:lnTo>
                  <a:lnTo>
                    <a:pt x="7481" y="10001"/>
                  </a:lnTo>
                  <a:lnTo>
                    <a:pt x="7487" y="10011"/>
                  </a:lnTo>
                  <a:lnTo>
                    <a:pt x="7493" y="10021"/>
                  </a:lnTo>
                  <a:lnTo>
                    <a:pt x="7498" y="10032"/>
                  </a:lnTo>
                  <a:lnTo>
                    <a:pt x="7502" y="10043"/>
                  </a:lnTo>
                  <a:lnTo>
                    <a:pt x="7505" y="10053"/>
                  </a:lnTo>
                  <a:lnTo>
                    <a:pt x="7508" y="10065"/>
                  </a:lnTo>
                  <a:lnTo>
                    <a:pt x="7510" y="10076"/>
                  </a:lnTo>
                  <a:lnTo>
                    <a:pt x="7512" y="10087"/>
                  </a:lnTo>
                  <a:lnTo>
                    <a:pt x="7513" y="10099"/>
                  </a:lnTo>
                  <a:lnTo>
                    <a:pt x="7513" y="10110"/>
                  </a:lnTo>
                  <a:lnTo>
                    <a:pt x="7512" y="10121"/>
                  </a:lnTo>
                  <a:lnTo>
                    <a:pt x="6983" y="10075"/>
                  </a:lnTo>
                  <a:close/>
                  <a:moveTo>
                    <a:pt x="7945" y="9788"/>
                  </a:moveTo>
                  <a:lnTo>
                    <a:pt x="7671" y="9813"/>
                  </a:lnTo>
                  <a:lnTo>
                    <a:pt x="7680" y="9926"/>
                  </a:lnTo>
                  <a:lnTo>
                    <a:pt x="7810" y="9914"/>
                  </a:lnTo>
                  <a:lnTo>
                    <a:pt x="7859" y="10466"/>
                  </a:lnTo>
                  <a:lnTo>
                    <a:pt x="7729" y="10477"/>
                  </a:lnTo>
                  <a:lnTo>
                    <a:pt x="7739" y="10590"/>
                  </a:lnTo>
                  <a:lnTo>
                    <a:pt x="8140" y="10555"/>
                  </a:lnTo>
                  <a:lnTo>
                    <a:pt x="8131" y="10442"/>
                  </a:lnTo>
                  <a:lnTo>
                    <a:pt x="8003" y="10454"/>
                  </a:lnTo>
                  <a:lnTo>
                    <a:pt x="7965" y="10022"/>
                  </a:lnTo>
                  <a:lnTo>
                    <a:pt x="7992" y="9994"/>
                  </a:lnTo>
                  <a:lnTo>
                    <a:pt x="8020" y="9967"/>
                  </a:lnTo>
                  <a:lnTo>
                    <a:pt x="8033" y="9954"/>
                  </a:lnTo>
                  <a:lnTo>
                    <a:pt x="8047" y="9942"/>
                  </a:lnTo>
                  <a:lnTo>
                    <a:pt x="8062" y="9931"/>
                  </a:lnTo>
                  <a:lnTo>
                    <a:pt x="8076" y="9920"/>
                  </a:lnTo>
                  <a:lnTo>
                    <a:pt x="8092" y="9911"/>
                  </a:lnTo>
                  <a:lnTo>
                    <a:pt x="8108" y="9902"/>
                  </a:lnTo>
                  <a:lnTo>
                    <a:pt x="8125" y="9894"/>
                  </a:lnTo>
                  <a:lnTo>
                    <a:pt x="8141" y="9887"/>
                  </a:lnTo>
                  <a:lnTo>
                    <a:pt x="8160" y="9881"/>
                  </a:lnTo>
                  <a:lnTo>
                    <a:pt x="8178" y="9876"/>
                  </a:lnTo>
                  <a:lnTo>
                    <a:pt x="8198" y="9873"/>
                  </a:lnTo>
                  <a:lnTo>
                    <a:pt x="8218" y="9870"/>
                  </a:lnTo>
                  <a:lnTo>
                    <a:pt x="8231" y="9870"/>
                  </a:lnTo>
                  <a:lnTo>
                    <a:pt x="8242" y="9871"/>
                  </a:lnTo>
                  <a:lnTo>
                    <a:pt x="8254" y="9873"/>
                  </a:lnTo>
                  <a:lnTo>
                    <a:pt x="8265" y="9876"/>
                  </a:lnTo>
                  <a:lnTo>
                    <a:pt x="8274" y="9881"/>
                  </a:lnTo>
                  <a:lnTo>
                    <a:pt x="8285" y="9887"/>
                  </a:lnTo>
                  <a:lnTo>
                    <a:pt x="8293" y="9895"/>
                  </a:lnTo>
                  <a:lnTo>
                    <a:pt x="8301" y="9903"/>
                  </a:lnTo>
                  <a:lnTo>
                    <a:pt x="8308" y="9912"/>
                  </a:lnTo>
                  <a:lnTo>
                    <a:pt x="8315" y="9922"/>
                  </a:lnTo>
                  <a:lnTo>
                    <a:pt x="8321" y="9933"/>
                  </a:lnTo>
                  <a:lnTo>
                    <a:pt x="8326" y="9945"/>
                  </a:lnTo>
                  <a:lnTo>
                    <a:pt x="8330" y="9958"/>
                  </a:lnTo>
                  <a:lnTo>
                    <a:pt x="8333" y="9971"/>
                  </a:lnTo>
                  <a:lnTo>
                    <a:pt x="8336" y="9985"/>
                  </a:lnTo>
                  <a:lnTo>
                    <a:pt x="8338" y="10000"/>
                  </a:lnTo>
                  <a:lnTo>
                    <a:pt x="8374" y="10421"/>
                  </a:lnTo>
                  <a:lnTo>
                    <a:pt x="8241" y="10432"/>
                  </a:lnTo>
                  <a:lnTo>
                    <a:pt x="8252" y="10544"/>
                  </a:lnTo>
                  <a:lnTo>
                    <a:pt x="8649" y="10510"/>
                  </a:lnTo>
                  <a:lnTo>
                    <a:pt x="8638" y="10398"/>
                  </a:lnTo>
                  <a:lnTo>
                    <a:pt x="8520" y="10408"/>
                  </a:lnTo>
                  <a:lnTo>
                    <a:pt x="8480" y="9952"/>
                  </a:lnTo>
                  <a:lnTo>
                    <a:pt x="8477" y="9939"/>
                  </a:lnTo>
                  <a:lnTo>
                    <a:pt x="8475" y="9926"/>
                  </a:lnTo>
                  <a:lnTo>
                    <a:pt x="8473" y="9913"/>
                  </a:lnTo>
                  <a:lnTo>
                    <a:pt x="8469" y="9901"/>
                  </a:lnTo>
                  <a:lnTo>
                    <a:pt x="8465" y="9888"/>
                  </a:lnTo>
                  <a:lnTo>
                    <a:pt x="8461" y="9877"/>
                  </a:lnTo>
                  <a:lnTo>
                    <a:pt x="8456" y="9867"/>
                  </a:lnTo>
                  <a:lnTo>
                    <a:pt x="8451" y="9856"/>
                  </a:lnTo>
                  <a:lnTo>
                    <a:pt x="8444" y="9846"/>
                  </a:lnTo>
                  <a:lnTo>
                    <a:pt x="8438" y="9837"/>
                  </a:lnTo>
                  <a:lnTo>
                    <a:pt x="8431" y="9829"/>
                  </a:lnTo>
                  <a:lnTo>
                    <a:pt x="8424" y="9819"/>
                  </a:lnTo>
                  <a:lnTo>
                    <a:pt x="8417" y="9812"/>
                  </a:lnTo>
                  <a:lnTo>
                    <a:pt x="8408" y="9804"/>
                  </a:lnTo>
                  <a:lnTo>
                    <a:pt x="8400" y="9798"/>
                  </a:lnTo>
                  <a:lnTo>
                    <a:pt x="8391" y="9790"/>
                  </a:lnTo>
                  <a:lnTo>
                    <a:pt x="8383" y="9784"/>
                  </a:lnTo>
                  <a:lnTo>
                    <a:pt x="8372" y="9779"/>
                  </a:lnTo>
                  <a:lnTo>
                    <a:pt x="8363" y="9774"/>
                  </a:lnTo>
                  <a:lnTo>
                    <a:pt x="8353" y="9769"/>
                  </a:lnTo>
                  <a:lnTo>
                    <a:pt x="8332" y="9761"/>
                  </a:lnTo>
                  <a:lnTo>
                    <a:pt x="8311" y="9754"/>
                  </a:lnTo>
                  <a:lnTo>
                    <a:pt x="8289" y="9750"/>
                  </a:lnTo>
                  <a:lnTo>
                    <a:pt x="8267" y="9747"/>
                  </a:lnTo>
                  <a:lnTo>
                    <a:pt x="8243" y="9747"/>
                  </a:lnTo>
                  <a:lnTo>
                    <a:pt x="8221" y="9748"/>
                  </a:lnTo>
                  <a:lnTo>
                    <a:pt x="8203" y="9750"/>
                  </a:lnTo>
                  <a:lnTo>
                    <a:pt x="8185" y="9754"/>
                  </a:lnTo>
                  <a:lnTo>
                    <a:pt x="8165" y="9760"/>
                  </a:lnTo>
                  <a:lnTo>
                    <a:pt x="8146" y="9766"/>
                  </a:lnTo>
                  <a:lnTo>
                    <a:pt x="8128" y="9773"/>
                  </a:lnTo>
                  <a:lnTo>
                    <a:pt x="8109" y="9782"/>
                  </a:lnTo>
                  <a:lnTo>
                    <a:pt x="8091" y="9791"/>
                  </a:lnTo>
                  <a:lnTo>
                    <a:pt x="8073" y="9803"/>
                  </a:lnTo>
                  <a:lnTo>
                    <a:pt x="8056" y="9814"/>
                  </a:lnTo>
                  <a:lnTo>
                    <a:pt x="8038" y="9826"/>
                  </a:lnTo>
                  <a:lnTo>
                    <a:pt x="8023" y="9839"/>
                  </a:lnTo>
                  <a:lnTo>
                    <a:pt x="8007" y="9851"/>
                  </a:lnTo>
                  <a:lnTo>
                    <a:pt x="7992" y="9865"/>
                  </a:lnTo>
                  <a:lnTo>
                    <a:pt x="7978" y="9879"/>
                  </a:lnTo>
                  <a:lnTo>
                    <a:pt x="7966" y="9893"/>
                  </a:lnTo>
                  <a:lnTo>
                    <a:pt x="7956" y="9907"/>
                  </a:lnTo>
                  <a:lnTo>
                    <a:pt x="7945" y="9788"/>
                  </a:lnTo>
                  <a:close/>
                  <a:moveTo>
                    <a:pt x="9361" y="9867"/>
                  </a:moveTo>
                  <a:lnTo>
                    <a:pt x="9306" y="9605"/>
                  </a:lnTo>
                  <a:lnTo>
                    <a:pt x="9193" y="9629"/>
                  </a:lnTo>
                  <a:lnTo>
                    <a:pt x="9211" y="9711"/>
                  </a:lnTo>
                  <a:lnTo>
                    <a:pt x="9208" y="9711"/>
                  </a:lnTo>
                  <a:lnTo>
                    <a:pt x="9196" y="9702"/>
                  </a:lnTo>
                  <a:lnTo>
                    <a:pt x="9184" y="9694"/>
                  </a:lnTo>
                  <a:lnTo>
                    <a:pt x="9172" y="9686"/>
                  </a:lnTo>
                  <a:lnTo>
                    <a:pt x="9158" y="9679"/>
                  </a:lnTo>
                  <a:lnTo>
                    <a:pt x="9143" y="9673"/>
                  </a:lnTo>
                  <a:lnTo>
                    <a:pt x="9128" y="9668"/>
                  </a:lnTo>
                  <a:lnTo>
                    <a:pt x="9113" y="9663"/>
                  </a:lnTo>
                  <a:lnTo>
                    <a:pt x="9097" y="9659"/>
                  </a:lnTo>
                  <a:lnTo>
                    <a:pt x="9081" y="9656"/>
                  </a:lnTo>
                  <a:lnTo>
                    <a:pt x="9065" y="9654"/>
                  </a:lnTo>
                  <a:lnTo>
                    <a:pt x="9049" y="9653"/>
                  </a:lnTo>
                  <a:lnTo>
                    <a:pt x="9033" y="9652"/>
                  </a:lnTo>
                  <a:lnTo>
                    <a:pt x="9018" y="9652"/>
                  </a:lnTo>
                  <a:lnTo>
                    <a:pt x="9002" y="9653"/>
                  </a:lnTo>
                  <a:lnTo>
                    <a:pt x="8988" y="9655"/>
                  </a:lnTo>
                  <a:lnTo>
                    <a:pt x="8974" y="9657"/>
                  </a:lnTo>
                  <a:lnTo>
                    <a:pt x="8951" y="9664"/>
                  </a:lnTo>
                  <a:lnTo>
                    <a:pt x="8929" y="9670"/>
                  </a:lnTo>
                  <a:lnTo>
                    <a:pt x="8909" y="9676"/>
                  </a:lnTo>
                  <a:lnTo>
                    <a:pt x="8889" y="9684"/>
                  </a:lnTo>
                  <a:lnTo>
                    <a:pt x="8869" y="9692"/>
                  </a:lnTo>
                  <a:lnTo>
                    <a:pt x="8852" y="9702"/>
                  </a:lnTo>
                  <a:lnTo>
                    <a:pt x="8834" y="9712"/>
                  </a:lnTo>
                  <a:lnTo>
                    <a:pt x="8818" y="9722"/>
                  </a:lnTo>
                  <a:lnTo>
                    <a:pt x="8802" y="9735"/>
                  </a:lnTo>
                  <a:lnTo>
                    <a:pt x="8788" y="9746"/>
                  </a:lnTo>
                  <a:lnTo>
                    <a:pt x="8774" y="9760"/>
                  </a:lnTo>
                  <a:lnTo>
                    <a:pt x="8761" y="9773"/>
                  </a:lnTo>
                  <a:lnTo>
                    <a:pt x="8750" y="9786"/>
                  </a:lnTo>
                  <a:lnTo>
                    <a:pt x="8738" y="9801"/>
                  </a:lnTo>
                  <a:lnTo>
                    <a:pt x="8728" y="9816"/>
                  </a:lnTo>
                  <a:lnTo>
                    <a:pt x="8719" y="9832"/>
                  </a:lnTo>
                  <a:lnTo>
                    <a:pt x="8709" y="9848"/>
                  </a:lnTo>
                  <a:lnTo>
                    <a:pt x="8702" y="9865"/>
                  </a:lnTo>
                  <a:lnTo>
                    <a:pt x="8695" y="9882"/>
                  </a:lnTo>
                  <a:lnTo>
                    <a:pt x="8690" y="9900"/>
                  </a:lnTo>
                  <a:lnTo>
                    <a:pt x="8684" y="9917"/>
                  </a:lnTo>
                  <a:lnTo>
                    <a:pt x="8680" y="9936"/>
                  </a:lnTo>
                  <a:lnTo>
                    <a:pt x="8676" y="9954"/>
                  </a:lnTo>
                  <a:lnTo>
                    <a:pt x="8673" y="9973"/>
                  </a:lnTo>
                  <a:lnTo>
                    <a:pt x="8672" y="9993"/>
                  </a:lnTo>
                  <a:lnTo>
                    <a:pt x="8671" y="10012"/>
                  </a:lnTo>
                  <a:lnTo>
                    <a:pt x="8671" y="10033"/>
                  </a:lnTo>
                  <a:lnTo>
                    <a:pt x="8671" y="10052"/>
                  </a:lnTo>
                  <a:lnTo>
                    <a:pt x="8673" y="10073"/>
                  </a:lnTo>
                  <a:lnTo>
                    <a:pt x="8675" y="10094"/>
                  </a:lnTo>
                  <a:lnTo>
                    <a:pt x="8679" y="10114"/>
                  </a:lnTo>
                  <a:lnTo>
                    <a:pt x="8683" y="10135"/>
                  </a:lnTo>
                  <a:lnTo>
                    <a:pt x="8688" y="10157"/>
                  </a:lnTo>
                  <a:lnTo>
                    <a:pt x="8693" y="10176"/>
                  </a:lnTo>
                  <a:lnTo>
                    <a:pt x="8699" y="10197"/>
                  </a:lnTo>
                  <a:lnTo>
                    <a:pt x="8706" y="10215"/>
                  </a:lnTo>
                  <a:lnTo>
                    <a:pt x="8714" y="10235"/>
                  </a:lnTo>
                  <a:lnTo>
                    <a:pt x="8722" y="10252"/>
                  </a:lnTo>
                  <a:lnTo>
                    <a:pt x="8731" y="10270"/>
                  </a:lnTo>
                  <a:lnTo>
                    <a:pt x="8740" y="10288"/>
                  </a:lnTo>
                  <a:lnTo>
                    <a:pt x="8751" y="10304"/>
                  </a:lnTo>
                  <a:lnTo>
                    <a:pt x="8761" y="10319"/>
                  </a:lnTo>
                  <a:lnTo>
                    <a:pt x="8772" y="10334"/>
                  </a:lnTo>
                  <a:lnTo>
                    <a:pt x="8785" y="10348"/>
                  </a:lnTo>
                  <a:lnTo>
                    <a:pt x="8797" y="10362"/>
                  </a:lnTo>
                  <a:lnTo>
                    <a:pt x="8811" y="10375"/>
                  </a:lnTo>
                  <a:lnTo>
                    <a:pt x="8825" y="10388"/>
                  </a:lnTo>
                  <a:lnTo>
                    <a:pt x="8839" y="10398"/>
                  </a:lnTo>
                  <a:lnTo>
                    <a:pt x="8854" y="10409"/>
                  </a:lnTo>
                  <a:lnTo>
                    <a:pt x="8869" y="10418"/>
                  </a:lnTo>
                  <a:lnTo>
                    <a:pt x="8886" y="10428"/>
                  </a:lnTo>
                  <a:lnTo>
                    <a:pt x="8902" y="10435"/>
                  </a:lnTo>
                  <a:lnTo>
                    <a:pt x="8920" y="10442"/>
                  </a:lnTo>
                  <a:lnTo>
                    <a:pt x="8937" y="10448"/>
                  </a:lnTo>
                  <a:lnTo>
                    <a:pt x="8955" y="10454"/>
                  </a:lnTo>
                  <a:lnTo>
                    <a:pt x="8975" y="10458"/>
                  </a:lnTo>
                  <a:lnTo>
                    <a:pt x="8993" y="10461"/>
                  </a:lnTo>
                  <a:lnTo>
                    <a:pt x="9014" y="10463"/>
                  </a:lnTo>
                  <a:lnTo>
                    <a:pt x="9033" y="10464"/>
                  </a:lnTo>
                  <a:lnTo>
                    <a:pt x="9055" y="10464"/>
                  </a:lnTo>
                  <a:lnTo>
                    <a:pt x="9076" y="10464"/>
                  </a:lnTo>
                  <a:lnTo>
                    <a:pt x="9097" y="10462"/>
                  </a:lnTo>
                  <a:lnTo>
                    <a:pt x="9120" y="10459"/>
                  </a:lnTo>
                  <a:lnTo>
                    <a:pt x="9143" y="10454"/>
                  </a:lnTo>
                  <a:lnTo>
                    <a:pt x="9169" y="10447"/>
                  </a:lnTo>
                  <a:lnTo>
                    <a:pt x="9195" y="10439"/>
                  </a:lnTo>
                  <a:lnTo>
                    <a:pt x="9220" y="10430"/>
                  </a:lnTo>
                  <a:lnTo>
                    <a:pt x="9245" y="10420"/>
                  </a:lnTo>
                  <a:lnTo>
                    <a:pt x="9267" y="10407"/>
                  </a:lnTo>
                  <a:lnTo>
                    <a:pt x="9289" y="10395"/>
                  </a:lnTo>
                  <a:lnTo>
                    <a:pt x="9311" y="10380"/>
                  </a:lnTo>
                  <a:lnTo>
                    <a:pt x="9330" y="10365"/>
                  </a:lnTo>
                  <a:lnTo>
                    <a:pt x="9350" y="10348"/>
                  </a:lnTo>
                  <a:lnTo>
                    <a:pt x="9368" y="10331"/>
                  </a:lnTo>
                  <a:lnTo>
                    <a:pt x="9386" y="10312"/>
                  </a:lnTo>
                  <a:lnTo>
                    <a:pt x="9401" y="10293"/>
                  </a:lnTo>
                  <a:lnTo>
                    <a:pt x="9417" y="10272"/>
                  </a:lnTo>
                  <a:lnTo>
                    <a:pt x="9432" y="10250"/>
                  </a:lnTo>
                  <a:lnTo>
                    <a:pt x="9446" y="10228"/>
                  </a:lnTo>
                  <a:lnTo>
                    <a:pt x="9459" y="10205"/>
                  </a:lnTo>
                  <a:lnTo>
                    <a:pt x="9358" y="10147"/>
                  </a:lnTo>
                  <a:lnTo>
                    <a:pt x="9348" y="10164"/>
                  </a:lnTo>
                  <a:lnTo>
                    <a:pt x="9338" y="10180"/>
                  </a:lnTo>
                  <a:lnTo>
                    <a:pt x="9326" y="10196"/>
                  </a:lnTo>
                  <a:lnTo>
                    <a:pt x="9314" y="10211"/>
                  </a:lnTo>
                  <a:lnTo>
                    <a:pt x="9301" y="10227"/>
                  </a:lnTo>
                  <a:lnTo>
                    <a:pt x="9289" y="10241"/>
                  </a:lnTo>
                  <a:lnTo>
                    <a:pt x="9276" y="10256"/>
                  </a:lnTo>
                  <a:lnTo>
                    <a:pt x="9261" y="10269"/>
                  </a:lnTo>
                  <a:lnTo>
                    <a:pt x="9247" y="10281"/>
                  </a:lnTo>
                  <a:lnTo>
                    <a:pt x="9231" y="10293"/>
                  </a:lnTo>
                  <a:lnTo>
                    <a:pt x="9215" y="10303"/>
                  </a:lnTo>
                  <a:lnTo>
                    <a:pt x="9198" y="10313"/>
                  </a:lnTo>
                  <a:lnTo>
                    <a:pt x="9182" y="10322"/>
                  </a:lnTo>
                  <a:lnTo>
                    <a:pt x="9163" y="10329"/>
                  </a:lnTo>
                  <a:lnTo>
                    <a:pt x="9145" y="10335"/>
                  </a:lnTo>
                  <a:lnTo>
                    <a:pt x="9125" y="10340"/>
                  </a:lnTo>
                  <a:lnTo>
                    <a:pt x="9112" y="10342"/>
                  </a:lnTo>
                  <a:lnTo>
                    <a:pt x="9098" y="10344"/>
                  </a:lnTo>
                  <a:lnTo>
                    <a:pt x="9085" y="10345"/>
                  </a:lnTo>
                  <a:lnTo>
                    <a:pt x="9073" y="10346"/>
                  </a:lnTo>
                  <a:lnTo>
                    <a:pt x="9059" y="10345"/>
                  </a:lnTo>
                  <a:lnTo>
                    <a:pt x="9047" y="10344"/>
                  </a:lnTo>
                  <a:lnTo>
                    <a:pt x="9034" y="10343"/>
                  </a:lnTo>
                  <a:lnTo>
                    <a:pt x="9022" y="10341"/>
                  </a:lnTo>
                  <a:lnTo>
                    <a:pt x="9011" y="10338"/>
                  </a:lnTo>
                  <a:lnTo>
                    <a:pt x="8998" y="10334"/>
                  </a:lnTo>
                  <a:lnTo>
                    <a:pt x="8987" y="10330"/>
                  </a:lnTo>
                  <a:lnTo>
                    <a:pt x="8976" y="10325"/>
                  </a:lnTo>
                  <a:lnTo>
                    <a:pt x="8965" y="10319"/>
                  </a:lnTo>
                  <a:lnTo>
                    <a:pt x="8955" y="10313"/>
                  </a:lnTo>
                  <a:lnTo>
                    <a:pt x="8945" y="10306"/>
                  </a:lnTo>
                  <a:lnTo>
                    <a:pt x="8934" y="10299"/>
                  </a:lnTo>
                  <a:lnTo>
                    <a:pt x="8925" y="10291"/>
                  </a:lnTo>
                  <a:lnTo>
                    <a:pt x="8916" y="10282"/>
                  </a:lnTo>
                  <a:lnTo>
                    <a:pt x="8906" y="10273"/>
                  </a:lnTo>
                  <a:lnTo>
                    <a:pt x="8898" y="10264"/>
                  </a:lnTo>
                  <a:lnTo>
                    <a:pt x="8889" y="10253"/>
                  </a:lnTo>
                  <a:lnTo>
                    <a:pt x="8882" y="10242"/>
                  </a:lnTo>
                  <a:lnTo>
                    <a:pt x="8875" y="10231"/>
                  </a:lnTo>
                  <a:lnTo>
                    <a:pt x="8867" y="10218"/>
                  </a:lnTo>
                  <a:lnTo>
                    <a:pt x="8860" y="10206"/>
                  </a:lnTo>
                  <a:lnTo>
                    <a:pt x="8854" y="10193"/>
                  </a:lnTo>
                  <a:lnTo>
                    <a:pt x="8848" y="10179"/>
                  </a:lnTo>
                  <a:lnTo>
                    <a:pt x="8843" y="10165"/>
                  </a:lnTo>
                  <a:lnTo>
                    <a:pt x="8837" y="10150"/>
                  </a:lnTo>
                  <a:lnTo>
                    <a:pt x="8832" y="10135"/>
                  </a:lnTo>
                  <a:lnTo>
                    <a:pt x="8828" y="10119"/>
                  </a:lnTo>
                  <a:lnTo>
                    <a:pt x="8825" y="10104"/>
                  </a:lnTo>
                  <a:lnTo>
                    <a:pt x="8822" y="10088"/>
                  </a:lnTo>
                  <a:lnTo>
                    <a:pt x="8820" y="10074"/>
                  </a:lnTo>
                  <a:lnTo>
                    <a:pt x="8818" y="10060"/>
                  </a:lnTo>
                  <a:lnTo>
                    <a:pt x="8817" y="10045"/>
                  </a:lnTo>
                  <a:lnTo>
                    <a:pt x="8817" y="10031"/>
                  </a:lnTo>
                  <a:lnTo>
                    <a:pt x="8817" y="10016"/>
                  </a:lnTo>
                  <a:lnTo>
                    <a:pt x="8818" y="10003"/>
                  </a:lnTo>
                  <a:lnTo>
                    <a:pt x="8819" y="9988"/>
                  </a:lnTo>
                  <a:lnTo>
                    <a:pt x="8821" y="9975"/>
                  </a:lnTo>
                  <a:lnTo>
                    <a:pt x="8823" y="9962"/>
                  </a:lnTo>
                  <a:lnTo>
                    <a:pt x="8826" y="9948"/>
                  </a:lnTo>
                  <a:lnTo>
                    <a:pt x="8830" y="9936"/>
                  </a:lnTo>
                  <a:lnTo>
                    <a:pt x="8834" y="9923"/>
                  </a:lnTo>
                  <a:lnTo>
                    <a:pt x="8838" y="9911"/>
                  </a:lnTo>
                  <a:lnTo>
                    <a:pt x="8844" y="9900"/>
                  </a:lnTo>
                  <a:lnTo>
                    <a:pt x="8849" y="9887"/>
                  </a:lnTo>
                  <a:lnTo>
                    <a:pt x="8855" y="9877"/>
                  </a:lnTo>
                  <a:lnTo>
                    <a:pt x="8862" y="9866"/>
                  </a:lnTo>
                  <a:lnTo>
                    <a:pt x="8868" y="9855"/>
                  </a:lnTo>
                  <a:lnTo>
                    <a:pt x="8877" y="9846"/>
                  </a:lnTo>
                  <a:lnTo>
                    <a:pt x="8885" y="9837"/>
                  </a:lnTo>
                  <a:lnTo>
                    <a:pt x="8893" y="9828"/>
                  </a:lnTo>
                  <a:lnTo>
                    <a:pt x="8901" y="9819"/>
                  </a:lnTo>
                  <a:lnTo>
                    <a:pt x="8912" y="9811"/>
                  </a:lnTo>
                  <a:lnTo>
                    <a:pt x="8921" y="9804"/>
                  </a:lnTo>
                  <a:lnTo>
                    <a:pt x="8931" y="9798"/>
                  </a:lnTo>
                  <a:lnTo>
                    <a:pt x="8942" y="9791"/>
                  </a:lnTo>
                  <a:lnTo>
                    <a:pt x="8953" y="9785"/>
                  </a:lnTo>
                  <a:lnTo>
                    <a:pt x="8964" y="9780"/>
                  </a:lnTo>
                  <a:lnTo>
                    <a:pt x="8976" y="9776"/>
                  </a:lnTo>
                  <a:lnTo>
                    <a:pt x="8988" y="9773"/>
                  </a:lnTo>
                  <a:lnTo>
                    <a:pt x="9000" y="9769"/>
                  </a:lnTo>
                  <a:lnTo>
                    <a:pt x="9020" y="9766"/>
                  </a:lnTo>
                  <a:lnTo>
                    <a:pt x="9038" y="9765"/>
                  </a:lnTo>
                  <a:lnTo>
                    <a:pt x="9058" y="9765"/>
                  </a:lnTo>
                  <a:lnTo>
                    <a:pt x="9077" y="9766"/>
                  </a:lnTo>
                  <a:lnTo>
                    <a:pt x="9095" y="9769"/>
                  </a:lnTo>
                  <a:lnTo>
                    <a:pt x="9114" y="9773"/>
                  </a:lnTo>
                  <a:lnTo>
                    <a:pt x="9131" y="9779"/>
                  </a:lnTo>
                  <a:lnTo>
                    <a:pt x="9149" y="9786"/>
                  </a:lnTo>
                  <a:lnTo>
                    <a:pt x="9165" y="9795"/>
                  </a:lnTo>
                  <a:lnTo>
                    <a:pt x="9181" y="9805"/>
                  </a:lnTo>
                  <a:lnTo>
                    <a:pt x="9196" y="9816"/>
                  </a:lnTo>
                  <a:lnTo>
                    <a:pt x="9210" y="9829"/>
                  </a:lnTo>
                  <a:lnTo>
                    <a:pt x="9223" y="9842"/>
                  </a:lnTo>
                  <a:lnTo>
                    <a:pt x="9235" y="9856"/>
                  </a:lnTo>
                  <a:lnTo>
                    <a:pt x="9246" y="9873"/>
                  </a:lnTo>
                  <a:lnTo>
                    <a:pt x="9255" y="9889"/>
                  </a:lnTo>
                  <a:lnTo>
                    <a:pt x="9361" y="9867"/>
                  </a:lnTo>
                  <a:close/>
                  <a:moveTo>
                    <a:pt x="10012" y="10224"/>
                  </a:moveTo>
                  <a:lnTo>
                    <a:pt x="9981" y="10115"/>
                  </a:lnTo>
                  <a:lnTo>
                    <a:pt x="9856" y="10150"/>
                  </a:lnTo>
                  <a:lnTo>
                    <a:pt x="9673" y="9510"/>
                  </a:lnTo>
                  <a:lnTo>
                    <a:pt x="9405" y="9586"/>
                  </a:lnTo>
                  <a:lnTo>
                    <a:pt x="9436" y="9696"/>
                  </a:lnTo>
                  <a:lnTo>
                    <a:pt x="9564" y="9658"/>
                  </a:lnTo>
                  <a:lnTo>
                    <a:pt x="9717" y="10191"/>
                  </a:lnTo>
                  <a:lnTo>
                    <a:pt x="9584" y="10229"/>
                  </a:lnTo>
                  <a:lnTo>
                    <a:pt x="9615" y="10338"/>
                  </a:lnTo>
                  <a:lnTo>
                    <a:pt x="10012" y="10224"/>
                  </a:lnTo>
                  <a:close/>
                  <a:moveTo>
                    <a:pt x="9419" y="9384"/>
                  </a:moveTo>
                  <a:lnTo>
                    <a:pt x="9617" y="9327"/>
                  </a:lnTo>
                  <a:lnTo>
                    <a:pt x="9574" y="9178"/>
                  </a:lnTo>
                  <a:lnTo>
                    <a:pt x="9376" y="9235"/>
                  </a:lnTo>
                  <a:lnTo>
                    <a:pt x="9419" y="9384"/>
                  </a:lnTo>
                  <a:close/>
                  <a:moveTo>
                    <a:pt x="10615" y="9275"/>
                  </a:moveTo>
                  <a:lnTo>
                    <a:pt x="10737" y="9225"/>
                  </a:lnTo>
                  <a:lnTo>
                    <a:pt x="10695" y="9120"/>
                  </a:lnTo>
                  <a:lnTo>
                    <a:pt x="10453" y="9217"/>
                  </a:lnTo>
                  <a:lnTo>
                    <a:pt x="10498" y="9327"/>
                  </a:lnTo>
                  <a:lnTo>
                    <a:pt x="10494" y="9329"/>
                  </a:lnTo>
                  <a:lnTo>
                    <a:pt x="10478" y="9320"/>
                  </a:lnTo>
                  <a:lnTo>
                    <a:pt x="10462" y="9312"/>
                  </a:lnTo>
                  <a:lnTo>
                    <a:pt x="10444" y="9305"/>
                  </a:lnTo>
                  <a:lnTo>
                    <a:pt x="10427" y="9298"/>
                  </a:lnTo>
                  <a:lnTo>
                    <a:pt x="10408" y="9292"/>
                  </a:lnTo>
                  <a:lnTo>
                    <a:pt x="10389" y="9288"/>
                  </a:lnTo>
                  <a:lnTo>
                    <a:pt x="10370" y="9285"/>
                  </a:lnTo>
                  <a:lnTo>
                    <a:pt x="10350" y="9283"/>
                  </a:lnTo>
                  <a:lnTo>
                    <a:pt x="10331" y="9282"/>
                  </a:lnTo>
                  <a:lnTo>
                    <a:pt x="10310" y="9281"/>
                  </a:lnTo>
                  <a:lnTo>
                    <a:pt x="10290" y="9282"/>
                  </a:lnTo>
                  <a:lnTo>
                    <a:pt x="10271" y="9284"/>
                  </a:lnTo>
                  <a:lnTo>
                    <a:pt x="10252" y="9287"/>
                  </a:lnTo>
                  <a:lnTo>
                    <a:pt x="10233" y="9291"/>
                  </a:lnTo>
                  <a:lnTo>
                    <a:pt x="10214" y="9296"/>
                  </a:lnTo>
                  <a:lnTo>
                    <a:pt x="10197" y="9303"/>
                  </a:lnTo>
                  <a:lnTo>
                    <a:pt x="10176" y="9312"/>
                  </a:lnTo>
                  <a:lnTo>
                    <a:pt x="10156" y="9321"/>
                  </a:lnTo>
                  <a:lnTo>
                    <a:pt x="10138" y="9332"/>
                  </a:lnTo>
                  <a:lnTo>
                    <a:pt x="10120" y="9343"/>
                  </a:lnTo>
                  <a:lnTo>
                    <a:pt x="10104" y="9354"/>
                  </a:lnTo>
                  <a:lnTo>
                    <a:pt x="10087" y="9367"/>
                  </a:lnTo>
                  <a:lnTo>
                    <a:pt x="10072" y="9380"/>
                  </a:lnTo>
                  <a:lnTo>
                    <a:pt x="10058" y="9392"/>
                  </a:lnTo>
                  <a:lnTo>
                    <a:pt x="10045" y="9407"/>
                  </a:lnTo>
                  <a:lnTo>
                    <a:pt x="10033" y="9421"/>
                  </a:lnTo>
                  <a:lnTo>
                    <a:pt x="10021" y="9437"/>
                  </a:lnTo>
                  <a:lnTo>
                    <a:pt x="10011" y="9452"/>
                  </a:lnTo>
                  <a:lnTo>
                    <a:pt x="10001" y="9468"/>
                  </a:lnTo>
                  <a:lnTo>
                    <a:pt x="9992" y="9484"/>
                  </a:lnTo>
                  <a:lnTo>
                    <a:pt x="9984" y="9501"/>
                  </a:lnTo>
                  <a:lnTo>
                    <a:pt x="9978" y="9518"/>
                  </a:lnTo>
                  <a:lnTo>
                    <a:pt x="9972" y="9536"/>
                  </a:lnTo>
                  <a:lnTo>
                    <a:pt x="9967" y="9553"/>
                  </a:lnTo>
                  <a:lnTo>
                    <a:pt x="9962" y="9572"/>
                  </a:lnTo>
                  <a:lnTo>
                    <a:pt x="9959" y="9590"/>
                  </a:lnTo>
                  <a:lnTo>
                    <a:pt x="9956" y="9609"/>
                  </a:lnTo>
                  <a:lnTo>
                    <a:pt x="9955" y="9628"/>
                  </a:lnTo>
                  <a:lnTo>
                    <a:pt x="9954" y="9647"/>
                  </a:lnTo>
                  <a:lnTo>
                    <a:pt x="9955" y="9666"/>
                  </a:lnTo>
                  <a:lnTo>
                    <a:pt x="9956" y="9685"/>
                  </a:lnTo>
                  <a:lnTo>
                    <a:pt x="9958" y="9705"/>
                  </a:lnTo>
                  <a:lnTo>
                    <a:pt x="9961" y="9724"/>
                  </a:lnTo>
                  <a:lnTo>
                    <a:pt x="9966" y="9744"/>
                  </a:lnTo>
                  <a:lnTo>
                    <a:pt x="9971" y="9764"/>
                  </a:lnTo>
                  <a:lnTo>
                    <a:pt x="9976" y="9784"/>
                  </a:lnTo>
                  <a:lnTo>
                    <a:pt x="9983" y="9804"/>
                  </a:lnTo>
                  <a:lnTo>
                    <a:pt x="9990" y="9823"/>
                  </a:lnTo>
                  <a:lnTo>
                    <a:pt x="9999" y="9843"/>
                  </a:lnTo>
                  <a:lnTo>
                    <a:pt x="10008" y="9862"/>
                  </a:lnTo>
                  <a:lnTo>
                    <a:pt x="10017" y="9880"/>
                  </a:lnTo>
                  <a:lnTo>
                    <a:pt x="10027" y="9898"/>
                  </a:lnTo>
                  <a:lnTo>
                    <a:pt x="10039" y="9915"/>
                  </a:lnTo>
                  <a:lnTo>
                    <a:pt x="10050" y="9932"/>
                  </a:lnTo>
                  <a:lnTo>
                    <a:pt x="10063" y="9947"/>
                  </a:lnTo>
                  <a:lnTo>
                    <a:pt x="10075" y="9962"/>
                  </a:lnTo>
                  <a:lnTo>
                    <a:pt x="10088" y="9976"/>
                  </a:lnTo>
                  <a:lnTo>
                    <a:pt x="10102" y="9989"/>
                  </a:lnTo>
                  <a:lnTo>
                    <a:pt x="10116" y="10003"/>
                  </a:lnTo>
                  <a:lnTo>
                    <a:pt x="10131" y="10014"/>
                  </a:lnTo>
                  <a:lnTo>
                    <a:pt x="10146" y="10026"/>
                  </a:lnTo>
                  <a:lnTo>
                    <a:pt x="10162" y="10036"/>
                  </a:lnTo>
                  <a:lnTo>
                    <a:pt x="10178" y="10045"/>
                  </a:lnTo>
                  <a:lnTo>
                    <a:pt x="10195" y="10053"/>
                  </a:lnTo>
                  <a:lnTo>
                    <a:pt x="10211" y="10062"/>
                  </a:lnTo>
                  <a:lnTo>
                    <a:pt x="10229" y="10068"/>
                  </a:lnTo>
                  <a:lnTo>
                    <a:pt x="10246" y="10074"/>
                  </a:lnTo>
                  <a:lnTo>
                    <a:pt x="10265" y="10079"/>
                  </a:lnTo>
                  <a:lnTo>
                    <a:pt x="10282" y="10083"/>
                  </a:lnTo>
                  <a:lnTo>
                    <a:pt x="10301" y="10086"/>
                  </a:lnTo>
                  <a:lnTo>
                    <a:pt x="10320" y="10088"/>
                  </a:lnTo>
                  <a:lnTo>
                    <a:pt x="10340" y="10090"/>
                  </a:lnTo>
                  <a:lnTo>
                    <a:pt x="10358" y="10090"/>
                  </a:lnTo>
                  <a:lnTo>
                    <a:pt x="10379" y="10087"/>
                  </a:lnTo>
                  <a:lnTo>
                    <a:pt x="10399" y="10085"/>
                  </a:lnTo>
                  <a:lnTo>
                    <a:pt x="10419" y="10082"/>
                  </a:lnTo>
                  <a:lnTo>
                    <a:pt x="10440" y="10078"/>
                  </a:lnTo>
                  <a:lnTo>
                    <a:pt x="10461" y="10072"/>
                  </a:lnTo>
                  <a:lnTo>
                    <a:pt x="10481" y="10066"/>
                  </a:lnTo>
                  <a:lnTo>
                    <a:pt x="10502" y="10058"/>
                  </a:lnTo>
                  <a:lnTo>
                    <a:pt x="10519" y="10050"/>
                  </a:lnTo>
                  <a:lnTo>
                    <a:pt x="10536" y="10041"/>
                  </a:lnTo>
                  <a:lnTo>
                    <a:pt x="10552" y="10032"/>
                  </a:lnTo>
                  <a:lnTo>
                    <a:pt x="10569" y="10020"/>
                  </a:lnTo>
                  <a:lnTo>
                    <a:pt x="10584" y="10008"/>
                  </a:lnTo>
                  <a:lnTo>
                    <a:pt x="10599" y="9995"/>
                  </a:lnTo>
                  <a:lnTo>
                    <a:pt x="10613" y="9981"/>
                  </a:lnTo>
                  <a:lnTo>
                    <a:pt x="10627" y="9967"/>
                  </a:lnTo>
                  <a:lnTo>
                    <a:pt x="10639" y="9951"/>
                  </a:lnTo>
                  <a:lnTo>
                    <a:pt x="10650" y="9936"/>
                  </a:lnTo>
                  <a:lnTo>
                    <a:pt x="10661" y="9919"/>
                  </a:lnTo>
                  <a:lnTo>
                    <a:pt x="10671" y="9903"/>
                  </a:lnTo>
                  <a:lnTo>
                    <a:pt x="10679" y="9885"/>
                  </a:lnTo>
                  <a:lnTo>
                    <a:pt x="10686" y="9868"/>
                  </a:lnTo>
                  <a:lnTo>
                    <a:pt x="10693" y="9850"/>
                  </a:lnTo>
                  <a:lnTo>
                    <a:pt x="10697" y="9833"/>
                  </a:lnTo>
                  <a:lnTo>
                    <a:pt x="10702" y="9831"/>
                  </a:lnTo>
                  <a:lnTo>
                    <a:pt x="10746" y="9941"/>
                  </a:lnTo>
                  <a:lnTo>
                    <a:pt x="10987" y="9843"/>
                  </a:lnTo>
                  <a:lnTo>
                    <a:pt x="10944" y="9738"/>
                  </a:lnTo>
                  <a:lnTo>
                    <a:pt x="10823" y="9787"/>
                  </a:lnTo>
                  <a:lnTo>
                    <a:pt x="10615" y="9275"/>
                  </a:lnTo>
                  <a:close/>
                  <a:moveTo>
                    <a:pt x="10125" y="9769"/>
                  </a:moveTo>
                  <a:lnTo>
                    <a:pt x="10115" y="9744"/>
                  </a:lnTo>
                  <a:lnTo>
                    <a:pt x="10108" y="9717"/>
                  </a:lnTo>
                  <a:lnTo>
                    <a:pt x="10105" y="9705"/>
                  </a:lnTo>
                  <a:lnTo>
                    <a:pt x="10103" y="9691"/>
                  </a:lnTo>
                  <a:lnTo>
                    <a:pt x="10101" y="9678"/>
                  </a:lnTo>
                  <a:lnTo>
                    <a:pt x="10099" y="9665"/>
                  </a:lnTo>
                  <a:lnTo>
                    <a:pt x="10098" y="9651"/>
                  </a:lnTo>
                  <a:lnTo>
                    <a:pt x="10098" y="9639"/>
                  </a:lnTo>
                  <a:lnTo>
                    <a:pt x="10098" y="9625"/>
                  </a:lnTo>
                  <a:lnTo>
                    <a:pt x="10098" y="9612"/>
                  </a:lnTo>
                  <a:lnTo>
                    <a:pt x="10100" y="9600"/>
                  </a:lnTo>
                  <a:lnTo>
                    <a:pt x="10101" y="9586"/>
                  </a:lnTo>
                  <a:lnTo>
                    <a:pt x="10104" y="9574"/>
                  </a:lnTo>
                  <a:lnTo>
                    <a:pt x="10107" y="9562"/>
                  </a:lnTo>
                  <a:lnTo>
                    <a:pt x="10110" y="9549"/>
                  </a:lnTo>
                  <a:lnTo>
                    <a:pt x="10115" y="9537"/>
                  </a:lnTo>
                  <a:lnTo>
                    <a:pt x="10120" y="9525"/>
                  </a:lnTo>
                  <a:lnTo>
                    <a:pt x="10125" y="9514"/>
                  </a:lnTo>
                  <a:lnTo>
                    <a:pt x="10132" y="9503"/>
                  </a:lnTo>
                  <a:lnTo>
                    <a:pt x="10139" y="9491"/>
                  </a:lnTo>
                  <a:lnTo>
                    <a:pt x="10147" y="9481"/>
                  </a:lnTo>
                  <a:lnTo>
                    <a:pt x="10155" y="9471"/>
                  </a:lnTo>
                  <a:lnTo>
                    <a:pt x="10165" y="9460"/>
                  </a:lnTo>
                  <a:lnTo>
                    <a:pt x="10175" y="9451"/>
                  </a:lnTo>
                  <a:lnTo>
                    <a:pt x="10186" y="9442"/>
                  </a:lnTo>
                  <a:lnTo>
                    <a:pt x="10198" y="9434"/>
                  </a:lnTo>
                  <a:lnTo>
                    <a:pt x="10210" y="9425"/>
                  </a:lnTo>
                  <a:lnTo>
                    <a:pt x="10223" y="9418"/>
                  </a:lnTo>
                  <a:lnTo>
                    <a:pt x="10238" y="9411"/>
                  </a:lnTo>
                  <a:lnTo>
                    <a:pt x="10252" y="9405"/>
                  </a:lnTo>
                  <a:lnTo>
                    <a:pt x="10264" y="9401"/>
                  </a:lnTo>
                  <a:lnTo>
                    <a:pt x="10275" y="9397"/>
                  </a:lnTo>
                  <a:lnTo>
                    <a:pt x="10286" y="9393"/>
                  </a:lnTo>
                  <a:lnTo>
                    <a:pt x="10298" y="9391"/>
                  </a:lnTo>
                  <a:lnTo>
                    <a:pt x="10310" y="9389"/>
                  </a:lnTo>
                  <a:lnTo>
                    <a:pt x="10321" y="9388"/>
                  </a:lnTo>
                  <a:lnTo>
                    <a:pt x="10334" y="9387"/>
                  </a:lnTo>
                  <a:lnTo>
                    <a:pt x="10346" y="9387"/>
                  </a:lnTo>
                  <a:lnTo>
                    <a:pt x="10358" y="9388"/>
                  </a:lnTo>
                  <a:lnTo>
                    <a:pt x="10370" y="9389"/>
                  </a:lnTo>
                  <a:lnTo>
                    <a:pt x="10382" y="9391"/>
                  </a:lnTo>
                  <a:lnTo>
                    <a:pt x="10395" y="9393"/>
                  </a:lnTo>
                  <a:lnTo>
                    <a:pt x="10406" y="9397"/>
                  </a:lnTo>
                  <a:lnTo>
                    <a:pt x="10418" y="9401"/>
                  </a:lnTo>
                  <a:lnTo>
                    <a:pt x="10431" y="9405"/>
                  </a:lnTo>
                  <a:lnTo>
                    <a:pt x="10442" y="9409"/>
                  </a:lnTo>
                  <a:lnTo>
                    <a:pt x="10453" y="9415"/>
                  </a:lnTo>
                  <a:lnTo>
                    <a:pt x="10466" y="9421"/>
                  </a:lnTo>
                  <a:lnTo>
                    <a:pt x="10476" y="9428"/>
                  </a:lnTo>
                  <a:lnTo>
                    <a:pt x="10487" y="9436"/>
                  </a:lnTo>
                  <a:lnTo>
                    <a:pt x="10499" y="9444"/>
                  </a:lnTo>
                  <a:lnTo>
                    <a:pt x="10509" y="9452"/>
                  </a:lnTo>
                  <a:lnTo>
                    <a:pt x="10519" y="9463"/>
                  </a:lnTo>
                  <a:lnTo>
                    <a:pt x="10530" y="9473"/>
                  </a:lnTo>
                  <a:lnTo>
                    <a:pt x="10539" y="9483"/>
                  </a:lnTo>
                  <a:lnTo>
                    <a:pt x="10548" y="9494"/>
                  </a:lnTo>
                  <a:lnTo>
                    <a:pt x="10558" y="9507"/>
                  </a:lnTo>
                  <a:lnTo>
                    <a:pt x="10566" y="9520"/>
                  </a:lnTo>
                  <a:lnTo>
                    <a:pt x="10574" y="9534"/>
                  </a:lnTo>
                  <a:lnTo>
                    <a:pt x="10582" y="9548"/>
                  </a:lnTo>
                  <a:lnTo>
                    <a:pt x="10590" y="9564"/>
                  </a:lnTo>
                  <a:lnTo>
                    <a:pt x="10596" y="9579"/>
                  </a:lnTo>
                  <a:lnTo>
                    <a:pt x="10602" y="9595"/>
                  </a:lnTo>
                  <a:lnTo>
                    <a:pt x="10607" y="9611"/>
                  </a:lnTo>
                  <a:lnTo>
                    <a:pt x="10612" y="9626"/>
                  </a:lnTo>
                  <a:lnTo>
                    <a:pt x="10615" y="9642"/>
                  </a:lnTo>
                  <a:lnTo>
                    <a:pt x="10618" y="9657"/>
                  </a:lnTo>
                  <a:lnTo>
                    <a:pt x="10620" y="9673"/>
                  </a:lnTo>
                  <a:lnTo>
                    <a:pt x="10621" y="9687"/>
                  </a:lnTo>
                  <a:lnTo>
                    <a:pt x="10623" y="9702"/>
                  </a:lnTo>
                  <a:lnTo>
                    <a:pt x="10623" y="9717"/>
                  </a:lnTo>
                  <a:lnTo>
                    <a:pt x="10621" y="9731"/>
                  </a:lnTo>
                  <a:lnTo>
                    <a:pt x="10620" y="9745"/>
                  </a:lnTo>
                  <a:lnTo>
                    <a:pt x="10618" y="9758"/>
                  </a:lnTo>
                  <a:lnTo>
                    <a:pt x="10615" y="9772"/>
                  </a:lnTo>
                  <a:lnTo>
                    <a:pt x="10612" y="9784"/>
                  </a:lnTo>
                  <a:lnTo>
                    <a:pt x="10608" y="9797"/>
                  </a:lnTo>
                  <a:lnTo>
                    <a:pt x="10604" y="9809"/>
                  </a:lnTo>
                  <a:lnTo>
                    <a:pt x="10599" y="9821"/>
                  </a:lnTo>
                  <a:lnTo>
                    <a:pt x="10594" y="9833"/>
                  </a:lnTo>
                  <a:lnTo>
                    <a:pt x="10587" y="9844"/>
                  </a:lnTo>
                  <a:lnTo>
                    <a:pt x="10580" y="9854"/>
                  </a:lnTo>
                  <a:lnTo>
                    <a:pt x="10574" y="9865"/>
                  </a:lnTo>
                  <a:lnTo>
                    <a:pt x="10566" y="9875"/>
                  </a:lnTo>
                  <a:lnTo>
                    <a:pt x="10559" y="9884"/>
                  </a:lnTo>
                  <a:lnTo>
                    <a:pt x="10550" y="9893"/>
                  </a:lnTo>
                  <a:lnTo>
                    <a:pt x="10541" y="9902"/>
                  </a:lnTo>
                  <a:lnTo>
                    <a:pt x="10532" y="9909"/>
                  </a:lnTo>
                  <a:lnTo>
                    <a:pt x="10522" y="9916"/>
                  </a:lnTo>
                  <a:lnTo>
                    <a:pt x="10513" y="9923"/>
                  </a:lnTo>
                  <a:lnTo>
                    <a:pt x="10503" y="9930"/>
                  </a:lnTo>
                  <a:lnTo>
                    <a:pt x="10493" y="9936"/>
                  </a:lnTo>
                  <a:lnTo>
                    <a:pt x="10482" y="9941"/>
                  </a:lnTo>
                  <a:lnTo>
                    <a:pt x="10471" y="9946"/>
                  </a:lnTo>
                  <a:lnTo>
                    <a:pt x="10455" y="9951"/>
                  </a:lnTo>
                  <a:lnTo>
                    <a:pt x="10441" y="9956"/>
                  </a:lnTo>
                  <a:lnTo>
                    <a:pt x="10426" y="9961"/>
                  </a:lnTo>
                  <a:lnTo>
                    <a:pt x="10411" y="9964"/>
                  </a:lnTo>
                  <a:lnTo>
                    <a:pt x="10397" y="9966"/>
                  </a:lnTo>
                  <a:lnTo>
                    <a:pt x="10383" y="9967"/>
                  </a:lnTo>
                  <a:lnTo>
                    <a:pt x="10369" y="9967"/>
                  </a:lnTo>
                  <a:lnTo>
                    <a:pt x="10355" y="9966"/>
                  </a:lnTo>
                  <a:lnTo>
                    <a:pt x="10342" y="9965"/>
                  </a:lnTo>
                  <a:lnTo>
                    <a:pt x="10330" y="9963"/>
                  </a:lnTo>
                  <a:lnTo>
                    <a:pt x="10316" y="9960"/>
                  </a:lnTo>
                  <a:lnTo>
                    <a:pt x="10304" y="9955"/>
                  </a:lnTo>
                  <a:lnTo>
                    <a:pt x="10292" y="9951"/>
                  </a:lnTo>
                  <a:lnTo>
                    <a:pt x="10280" y="9946"/>
                  </a:lnTo>
                  <a:lnTo>
                    <a:pt x="10269" y="9941"/>
                  </a:lnTo>
                  <a:lnTo>
                    <a:pt x="10257" y="9935"/>
                  </a:lnTo>
                  <a:lnTo>
                    <a:pt x="10247" y="9928"/>
                  </a:lnTo>
                  <a:lnTo>
                    <a:pt x="10236" y="9920"/>
                  </a:lnTo>
                  <a:lnTo>
                    <a:pt x="10225" y="9912"/>
                  </a:lnTo>
                  <a:lnTo>
                    <a:pt x="10216" y="9904"/>
                  </a:lnTo>
                  <a:lnTo>
                    <a:pt x="10206" y="9895"/>
                  </a:lnTo>
                  <a:lnTo>
                    <a:pt x="10197" y="9885"/>
                  </a:lnTo>
                  <a:lnTo>
                    <a:pt x="10188" y="9875"/>
                  </a:lnTo>
                  <a:lnTo>
                    <a:pt x="10180" y="9865"/>
                  </a:lnTo>
                  <a:lnTo>
                    <a:pt x="10172" y="9854"/>
                  </a:lnTo>
                  <a:lnTo>
                    <a:pt x="10164" y="9843"/>
                  </a:lnTo>
                  <a:lnTo>
                    <a:pt x="10156" y="9832"/>
                  </a:lnTo>
                  <a:lnTo>
                    <a:pt x="10149" y="9819"/>
                  </a:lnTo>
                  <a:lnTo>
                    <a:pt x="10137" y="9795"/>
                  </a:lnTo>
                  <a:lnTo>
                    <a:pt x="10125" y="97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287463" y="1420813"/>
              <a:ext cx="871538" cy="1746250"/>
            </a:xfrm>
            <a:custGeom>
              <a:avLst/>
              <a:gdLst/>
              <a:ahLst/>
              <a:cxnLst>
                <a:cxn ang="0">
                  <a:pos x="3257" y="1156"/>
                </a:cxn>
                <a:cxn ang="0">
                  <a:pos x="3618" y="1257"/>
                </a:cxn>
                <a:cxn ang="0">
                  <a:pos x="2680" y="1721"/>
                </a:cxn>
                <a:cxn ang="0">
                  <a:pos x="2651" y="903"/>
                </a:cxn>
                <a:cxn ang="0">
                  <a:pos x="2394" y="1184"/>
                </a:cxn>
                <a:cxn ang="0">
                  <a:pos x="2835" y="1546"/>
                </a:cxn>
                <a:cxn ang="0">
                  <a:pos x="2168" y="2645"/>
                </a:cxn>
                <a:cxn ang="0">
                  <a:pos x="1494" y="2189"/>
                </a:cxn>
                <a:cxn ang="0">
                  <a:pos x="1988" y="2674"/>
                </a:cxn>
                <a:cxn ang="0">
                  <a:pos x="1631" y="2219"/>
                </a:cxn>
                <a:cxn ang="0">
                  <a:pos x="1667" y="3102"/>
                </a:cxn>
                <a:cxn ang="0">
                  <a:pos x="1053" y="3458"/>
                </a:cxn>
                <a:cxn ang="0">
                  <a:pos x="1572" y="3223"/>
                </a:cxn>
                <a:cxn ang="0">
                  <a:pos x="718" y="4182"/>
                </a:cxn>
                <a:cxn ang="0">
                  <a:pos x="810" y="5016"/>
                </a:cxn>
                <a:cxn ang="0">
                  <a:pos x="1014" y="4778"/>
                </a:cxn>
                <a:cxn ang="0">
                  <a:pos x="536" y="4440"/>
                </a:cxn>
                <a:cxn ang="0">
                  <a:pos x="1061" y="5128"/>
                </a:cxn>
                <a:cxn ang="0">
                  <a:pos x="872" y="5825"/>
                </a:cxn>
                <a:cxn ang="0">
                  <a:pos x="864" y="6416"/>
                </a:cxn>
                <a:cxn ang="0">
                  <a:pos x="53" y="6377"/>
                </a:cxn>
                <a:cxn ang="0">
                  <a:pos x="237" y="6235"/>
                </a:cxn>
                <a:cxn ang="0">
                  <a:pos x="637" y="6648"/>
                </a:cxn>
                <a:cxn ang="0">
                  <a:pos x="332" y="7603"/>
                </a:cxn>
                <a:cxn ang="0">
                  <a:pos x="801" y="7435"/>
                </a:cxn>
                <a:cxn ang="0">
                  <a:pos x="329" y="7334"/>
                </a:cxn>
                <a:cxn ang="0">
                  <a:pos x="752" y="8275"/>
                </a:cxn>
                <a:cxn ang="0">
                  <a:pos x="920" y="9367"/>
                </a:cxn>
                <a:cxn ang="0">
                  <a:pos x="408" y="9939"/>
                </a:cxn>
                <a:cxn ang="0">
                  <a:pos x="1424" y="10571"/>
                </a:cxn>
                <a:cxn ang="0">
                  <a:pos x="618" y="10427"/>
                </a:cxn>
                <a:cxn ang="0">
                  <a:pos x="744" y="10606"/>
                </a:cxn>
                <a:cxn ang="0">
                  <a:pos x="1302" y="10440"/>
                </a:cxn>
                <a:cxn ang="0">
                  <a:pos x="1646" y="11263"/>
                </a:cxn>
                <a:cxn ang="0">
                  <a:pos x="1522" y="12147"/>
                </a:cxn>
                <a:cxn ang="0">
                  <a:pos x="2066" y="11942"/>
                </a:cxn>
                <a:cxn ang="0">
                  <a:pos x="1520" y="12363"/>
                </a:cxn>
                <a:cxn ang="0">
                  <a:pos x="2124" y="11818"/>
                </a:cxn>
                <a:cxn ang="0">
                  <a:pos x="2367" y="12354"/>
                </a:cxn>
                <a:cxn ang="0">
                  <a:pos x="2150" y="13144"/>
                </a:cxn>
                <a:cxn ang="0">
                  <a:pos x="2050" y="12647"/>
                </a:cxn>
                <a:cxn ang="0">
                  <a:pos x="2540" y="12910"/>
                </a:cxn>
                <a:cxn ang="0">
                  <a:pos x="2946" y="13930"/>
                </a:cxn>
                <a:cxn ang="0">
                  <a:pos x="3358" y="13792"/>
                </a:cxn>
                <a:cxn ang="0">
                  <a:pos x="3597" y="13566"/>
                </a:cxn>
                <a:cxn ang="0">
                  <a:pos x="3323" y="14168"/>
                </a:cxn>
                <a:cxn ang="0">
                  <a:pos x="3590" y="14543"/>
                </a:cxn>
                <a:cxn ang="0">
                  <a:pos x="4389" y="14303"/>
                </a:cxn>
                <a:cxn ang="0">
                  <a:pos x="4267" y="14355"/>
                </a:cxn>
                <a:cxn ang="0">
                  <a:pos x="3702" y="14481"/>
                </a:cxn>
                <a:cxn ang="0">
                  <a:pos x="4739" y="14689"/>
                </a:cxn>
                <a:cxn ang="0">
                  <a:pos x="5070" y="14637"/>
                </a:cxn>
                <a:cxn ang="0">
                  <a:pos x="5315" y="15046"/>
                </a:cxn>
                <a:cxn ang="0">
                  <a:pos x="5816" y="15768"/>
                </a:cxn>
                <a:cxn ang="0">
                  <a:pos x="5823" y="15429"/>
                </a:cxn>
                <a:cxn ang="0">
                  <a:pos x="5327" y="15306"/>
                </a:cxn>
                <a:cxn ang="0">
                  <a:pos x="6786" y="15549"/>
                </a:cxn>
                <a:cxn ang="0">
                  <a:pos x="7134" y="16292"/>
                </a:cxn>
                <a:cxn ang="0">
                  <a:pos x="6732" y="15952"/>
                </a:cxn>
                <a:cxn ang="0">
                  <a:pos x="7279" y="15882"/>
                </a:cxn>
                <a:cxn ang="0">
                  <a:pos x="7973" y="16045"/>
                </a:cxn>
                <a:cxn ang="0">
                  <a:pos x="8003" y="15713"/>
                </a:cxn>
                <a:cxn ang="0">
                  <a:pos x="8042" y="16284"/>
                </a:cxn>
              </a:cxnLst>
              <a:rect l="0" t="0" r="r" b="b"/>
              <a:pathLst>
                <a:path w="8236" h="16500">
                  <a:moveTo>
                    <a:pt x="3119" y="283"/>
                  </a:moveTo>
                  <a:lnTo>
                    <a:pt x="3192" y="373"/>
                  </a:lnTo>
                  <a:lnTo>
                    <a:pt x="3305" y="282"/>
                  </a:lnTo>
                  <a:lnTo>
                    <a:pt x="3597" y="642"/>
                  </a:lnTo>
                  <a:lnTo>
                    <a:pt x="3441" y="769"/>
                  </a:lnTo>
                  <a:lnTo>
                    <a:pt x="3425" y="782"/>
                  </a:lnTo>
                  <a:lnTo>
                    <a:pt x="3408" y="794"/>
                  </a:lnTo>
                  <a:lnTo>
                    <a:pt x="3392" y="805"/>
                  </a:lnTo>
                  <a:lnTo>
                    <a:pt x="3375" y="816"/>
                  </a:lnTo>
                  <a:lnTo>
                    <a:pt x="3359" y="825"/>
                  </a:lnTo>
                  <a:lnTo>
                    <a:pt x="3342" y="833"/>
                  </a:lnTo>
                  <a:lnTo>
                    <a:pt x="3326" y="839"/>
                  </a:lnTo>
                  <a:lnTo>
                    <a:pt x="3309" y="845"/>
                  </a:lnTo>
                  <a:lnTo>
                    <a:pt x="3301" y="846"/>
                  </a:lnTo>
                  <a:lnTo>
                    <a:pt x="3293" y="847"/>
                  </a:lnTo>
                  <a:lnTo>
                    <a:pt x="3286" y="848"/>
                  </a:lnTo>
                  <a:lnTo>
                    <a:pt x="3277" y="848"/>
                  </a:lnTo>
                  <a:lnTo>
                    <a:pt x="3269" y="847"/>
                  </a:lnTo>
                  <a:lnTo>
                    <a:pt x="3261" y="846"/>
                  </a:lnTo>
                  <a:lnTo>
                    <a:pt x="3253" y="844"/>
                  </a:lnTo>
                  <a:lnTo>
                    <a:pt x="3245" y="842"/>
                  </a:lnTo>
                  <a:lnTo>
                    <a:pt x="3237" y="838"/>
                  </a:lnTo>
                  <a:lnTo>
                    <a:pt x="3229" y="834"/>
                  </a:lnTo>
                  <a:lnTo>
                    <a:pt x="3222" y="830"/>
                  </a:lnTo>
                  <a:lnTo>
                    <a:pt x="3213" y="824"/>
                  </a:lnTo>
                  <a:lnTo>
                    <a:pt x="3206" y="818"/>
                  </a:lnTo>
                  <a:lnTo>
                    <a:pt x="3199" y="812"/>
                  </a:lnTo>
                  <a:lnTo>
                    <a:pt x="3191" y="803"/>
                  </a:lnTo>
                  <a:lnTo>
                    <a:pt x="3184" y="795"/>
                  </a:lnTo>
                  <a:lnTo>
                    <a:pt x="2907" y="454"/>
                  </a:lnTo>
                  <a:lnTo>
                    <a:pt x="2673" y="644"/>
                  </a:lnTo>
                  <a:lnTo>
                    <a:pt x="2746" y="734"/>
                  </a:lnTo>
                  <a:lnTo>
                    <a:pt x="2857" y="645"/>
                  </a:lnTo>
                  <a:lnTo>
                    <a:pt x="3069" y="908"/>
                  </a:lnTo>
                  <a:lnTo>
                    <a:pt x="3080" y="922"/>
                  </a:lnTo>
                  <a:lnTo>
                    <a:pt x="3094" y="934"/>
                  </a:lnTo>
                  <a:lnTo>
                    <a:pt x="3107" y="946"/>
                  </a:lnTo>
                  <a:lnTo>
                    <a:pt x="3122" y="955"/>
                  </a:lnTo>
                  <a:lnTo>
                    <a:pt x="3137" y="963"/>
                  </a:lnTo>
                  <a:lnTo>
                    <a:pt x="3152" y="970"/>
                  </a:lnTo>
                  <a:lnTo>
                    <a:pt x="3167" y="976"/>
                  </a:lnTo>
                  <a:lnTo>
                    <a:pt x="3184" y="979"/>
                  </a:lnTo>
                  <a:lnTo>
                    <a:pt x="3199" y="981"/>
                  </a:lnTo>
                  <a:lnTo>
                    <a:pt x="3214" y="981"/>
                  </a:lnTo>
                  <a:lnTo>
                    <a:pt x="3230" y="980"/>
                  </a:lnTo>
                  <a:lnTo>
                    <a:pt x="3246" y="977"/>
                  </a:lnTo>
                  <a:lnTo>
                    <a:pt x="3262" y="971"/>
                  </a:lnTo>
                  <a:lnTo>
                    <a:pt x="3276" y="964"/>
                  </a:lnTo>
                  <a:lnTo>
                    <a:pt x="3292" y="956"/>
                  </a:lnTo>
                  <a:lnTo>
                    <a:pt x="3306" y="946"/>
                  </a:lnTo>
                  <a:lnTo>
                    <a:pt x="3308" y="948"/>
                  </a:lnTo>
                  <a:lnTo>
                    <a:pt x="3296" y="971"/>
                  </a:lnTo>
                  <a:lnTo>
                    <a:pt x="3286" y="994"/>
                  </a:lnTo>
                  <a:lnTo>
                    <a:pt x="3276" y="1017"/>
                  </a:lnTo>
                  <a:lnTo>
                    <a:pt x="3269" y="1040"/>
                  </a:lnTo>
                  <a:lnTo>
                    <a:pt x="3263" y="1061"/>
                  </a:lnTo>
                  <a:lnTo>
                    <a:pt x="3259" y="1083"/>
                  </a:lnTo>
                  <a:lnTo>
                    <a:pt x="3256" y="1103"/>
                  </a:lnTo>
                  <a:lnTo>
                    <a:pt x="3255" y="1125"/>
                  </a:lnTo>
                  <a:lnTo>
                    <a:pt x="3255" y="1135"/>
                  </a:lnTo>
                  <a:lnTo>
                    <a:pt x="3256" y="1146"/>
                  </a:lnTo>
                  <a:lnTo>
                    <a:pt x="3257" y="1156"/>
                  </a:lnTo>
                  <a:lnTo>
                    <a:pt x="3258" y="1167"/>
                  </a:lnTo>
                  <a:lnTo>
                    <a:pt x="3261" y="1178"/>
                  </a:lnTo>
                  <a:lnTo>
                    <a:pt x="3263" y="1188"/>
                  </a:lnTo>
                  <a:lnTo>
                    <a:pt x="3266" y="1198"/>
                  </a:lnTo>
                  <a:lnTo>
                    <a:pt x="3270" y="1209"/>
                  </a:lnTo>
                  <a:lnTo>
                    <a:pt x="3274" y="1220"/>
                  </a:lnTo>
                  <a:lnTo>
                    <a:pt x="3279" y="1230"/>
                  </a:lnTo>
                  <a:lnTo>
                    <a:pt x="3285" y="1241"/>
                  </a:lnTo>
                  <a:lnTo>
                    <a:pt x="3291" y="1252"/>
                  </a:lnTo>
                  <a:lnTo>
                    <a:pt x="3305" y="1274"/>
                  </a:lnTo>
                  <a:lnTo>
                    <a:pt x="3322" y="1295"/>
                  </a:lnTo>
                  <a:lnTo>
                    <a:pt x="3333" y="1309"/>
                  </a:lnTo>
                  <a:lnTo>
                    <a:pt x="3344" y="1321"/>
                  </a:lnTo>
                  <a:lnTo>
                    <a:pt x="3356" y="1332"/>
                  </a:lnTo>
                  <a:lnTo>
                    <a:pt x="3368" y="1343"/>
                  </a:lnTo>
                  <a:lnTo>
                    <a:pt x="3380" y="1353"/>
                  </a:lnTo>
                  <a:lnTo>
                    <a:pt x="3393" y="1362"/>
                  </a:lnTo>
                  <a:lnTo>
                    <a:pt x="3405" y="1371"/>
                  </a:lnTo>
                  <a:lnTo>
                    <a:pt x="3419" y="1379"/>
                  </a:lnTo>
                  <a:lnTo>
                    <a:pt x="3431" y="1385"/>
                  </a:lnTo>
                  <a:lnTo>
                    <a:pt x="3444" y="1391"/>
                  </a:lnTo>
                  <a:lnTo>
                    <a:pt x="3459" y="1396"/>
                  </a:lnTo>
                  <a:lnTo>
                    <a:pt x="3472" y="1401"/>
                  </a:lnTo>
                  <a:lnTo>
                    <a:pt x="3486" y="1405"/>
                  </a:lnTo>
                  <a:lnTo>
                    <a:pt x="3500" y="1408"/>
                  </a:lnTo>
                  <a:lnTo>
                    <a:pt x="3515" y="1410"/>
                  </a:lnTo>
                  <a:lnTo>
                    <a:pt x="3529" y="1411"/>
                  </a:lnTo>
                  <a:lnTo>
                    <a:pt x="3544" y="1411"/>
                  </a:lnTo>
                  <a:lnTo>
                    <a:pt x="3559" y="1411"/>
                  </a:lnTo>
                  <a:lnTo>
                    <a:pt x="3573" y="1410"/>
                  </a:lnTo>
                  <a:lnTo>
                    <a:pt x="3589" y="1408"/>
                  </a:lnTo>
                  <a:lnTo>
                    <a:pt x="3604" y="1405"/>
                  </a:lnTo>
                  <a:lnTo>
                    <a:pt x="3620" y="1400"/>
                  </a:lnTo>
                  <a:lnTo>
                    <a:pt x="3635" y="1396"/>
                  </a:lnTo>
                  <a:lnTo>
                    <a:pt x="3651" y="1391"/>
                  </a:lnTo>
                  <a:lnTo>
                    <a:pt x="3666" y="1385"/>
                  </a:lnTo>
                  <a:lnTo>
                    <a:pt x="3682" y="1378"/>
                  </a:lnTo>
                  <a:lnTo>
                    <a:pt x="3697" y="1370"/>
                  </a:lnTo>
                  <a:lnTo>
                    <a:pt x="3714" y="1361"/>
                  </a:lnTo>
                  <a:lnTo>
                    <a:pt x="3729" y="1352"/>
                  </a:lnTo>
                  <a:lnTo>
                    <a:pt x="3745" y="1342"/>
                  </a:lnTo>
                  <a:lnTo>
                    <a:pt x="3761" y="1330"/>
                  </a:lnTo>
                  <a:lnTo>
                    <a:pt x="3777" y="1318"/>
                  </a:lnTo>
                  <a:lnTo>
                    <a:pt x="4234" y="947"/>
                  </a:lnTo>
                  <a:lnTo>
                    <a:pt x="4161" y="857"/>
                  </a:lnTo>
                  <a:lnTo>
                    <a:pt x="4050" y="947"/>
                  </a:lnTo>
                  <a:lnTo>
                    <a:pt x="3429" y="180"/>
                  </a:lnTo>
                  <a:lnTo>
                    <a:pt x="3541" y="91"/>
                  </a:lnTo>
                  <a:lnTo>
                    <a:pt x="3467" y="0"/>
                  </a:lnTo>
                  <a:lnTo>
                    <a:pt x="3119" y="283"/>
                  </a:lnTo>
                  <a:close/>
                  <a:moveTo>
                    <a:pt x="3925" y="1048"/>
                  </a:moveTo>
                  <a:lnTo>
                    <a:pt x="3786" y="1160"/>
                  </a:lnTo>
                  <a:lnTo>
                    <a:pt x="3766" y="1176"/>
                  </a:lnTo>
                  <a:lnTo>
                    <a:pt x="3747" y="1191"/>
                  </a:lnTo>
                  <a:lnTo>
                    <a:pt x="3726" y="1206"/>
                  </a:lnTo>
                  <a:lnTo>
                    <a:pt x="3704" y="1219"/>
                  </a:lnTo>
                  <a:lnTo>
                    <a:pt x="3683" y="1231"/>
                  </a:lnTo>
                  <a:lnTo>
                    <a:pt x="3661" y="1242"/>
                  </a:lnTo>
                  <a:lnTo>
                    <a:pt x="3651" y="1247"/>
                  </a:lnTo>
                  <a:lnTo>
                    <a:pt x="3639" y="1251"/>
                  </a:lnTo>
                  <a:lnTo>
                    <a:pt x="3628" y="1254"/>
                  </a:lnTo>
                  <a:lnTo>
                    <a:pt x="3618" y="1257"/>
                  </a:lnTo>
                  <a:lnTo>
                    <a:pt x="3606" y="1260"/>
                  </a:lnTo>
                  <a:lnTo>
                    <a:pt x="3595" y="1261"/>
                  </a:lnTo>
                  <a:lnTo>
                    <a:pt x="3585" y="1262"/>
                  </a:lnTo>
                  <a:lnTo>
                    <a:pt x="3573" y="1263"/>
                  </a:lnTo>
                  <a:lnTo>
                    <a:pt x="3562" y="1262"/>
                  </a:lnTo>
                  <a:lnTo>
                    <a:pt x="3552" y="1261"/>
                  </a:lnTo>
                  <a:lnTo>
                    <a:pt x="3540" y="1259"/>
                  </a:lnTo>
                  <a:lnTo>
                    <a:pt x="3530" y="1256"/>
                  </a:lnTo>
                  <a:lnTo>
                    <a:pt x="3519" y="1252"/>
                  </a:lnTo>
                  <a:lnTo>
                    <a:pt x="3508" y="1248"/>
                  </a:lnTo>
                  <a:lnTo>
                    <a:pt x="3498" y="1242"/>
                  </a:lnTo>
                  <a:lnTo>
                    <a:pt x="3488" y="1234"/>
                  </a:lnTo>
                  <a:lnTo>
                    <a:pt x="3477" y="1226"/>
                  </a:lnTo>
                  <a:lnTo>
                    <a:pt x="3467" y="1218"/>
                  </a:lnTo>
                  <a:lnTo>
                    <a:pt x="3458" y="1208"/>
                  </a:lnTo>
                  <a:lnTo>
                    <a:pt x="3448" y="1195"/>
                  </a:lnTo>
                  <a:lnTo>
                    <a:pt x="3438" y="1184"/>
                  </a:lnTo>
                  <a:lnTo>
                    <a:pt x="3430" y="1172"/>
                  </a:lnTo>
                  <a:lnTo>
                    <a:pt x="3422" y="1159"/>
                  </a:lnTo>
                  <a:lnTo>
                    <a:pt x="3416" y="1147"/>
                  </a:lnTo>
                  <a:lnTo>
                    <a:pt x="3410" y="1134"/>
                  </a:lnTo>
                  <a:lnTo>
                    <a:pt x="3405" y="1122"/>
                  </a:lnTo>
                  <a:lnTo>
                    <a:pt x="3402" y="1111"/>
                  </a:lnTo>
                  <a:lnTo>
                    <a:pt x="3399" y="1098"/>
                  </a:lnTo>
                  <a:lnTo>
                    <a:pt x="3397" y="1087"/>
                  </a:lnTo>
                  <a:lnTo>
                    <a:pt x="3396" y="1075"/>
                  </a:lnTo>
                  <a:lnTo>
                    <a:pt x="3396" y="1063"/>
                  </a:lnTo>
                  <a:lnTo>
                    <a:pt x="3396" y="1052"/>
                  </a:lnTo>
                  <a:lnTo>
                    <a:pt x="3398" y="1040"/>
                  </a:lnTo>
                  <a:lnTo>
                    <a:pt x="3400" y="1028"/>
                  </a:lnTo>
                  <a:lnTo>
                    <a:pt x="3402" y="1017"/>
                  </a:lnTo>
                  <a:lnTo>
                    <a:pt x="3406" y="1005"/>
                  </a:lnTo>
                  <a:lnTo>
                    <a:pt x="3409" y="995"/>
                  </a:lnTo>
                  <a:lnTo>
                    <a:pt x="3415" y="984"/>
                  </a:lnTo>
                  <a:lnTo>
                    <a:pt x="3420" y="974"/>
                  </a:lnTo>
                  <a:lnTo>
                    <a:pt x="3426" y="962"/>
                  </a:lnTo>
                  <a:lnTo>
                    <a:pt x="3439" y="942"/>
                  </a:lnTo>
                  <a:lnTo>
                    <a:pt x="3455" y="921"/>
                  </a:lnTo>
                  <a:lnTo>
                    <a:pt x="3471" y="901"/>
                  </a:lnTo>
                  <a:lnTo>
                    <a:pt x="3490" y="882"/>
                  </a:lnTo>
                  <a:lnTo>
                    <a:pt x="3510" y="863"/>
                  </a:lnTo>
                  <a:lnTo>
                    <a:pt x="3531" y="846"/>
                  </a:lnTo>
                  <a:lnTo>
                    <a:pt x="3670" y="733"/>
                  </a:lnTo>
                  <a:lnTo>
                    <a:pt x="3925" y="1048"/>
                  </a:lnTo>
                  <a:close/>
                  <a:moveTo>
                    <a:pt x="2343" y="1589"/>
                  </a:moveTo>
                  <a:lnTo>
                    <a:pt x="2362" y="1605"/>
                  </a:lnTo>
                  <a:lnTo>
                    <a:pt x="2379" y="1619"/>
                  </a:lnTo>
                  <a:lnTo>
                    <a:pt x="2399" y="1632"/>
                  </a:lnTo>
                  <a:lnTo>
                    <a:pt x="2417" y="1646"/>
                  </a:lnTo>
                  <a:lnTo>
                    <a:pt x="2437" y="1657"/>
                  </a:lnTo>
                  <a:lnTo>
                    <a:pt x="2456" y="1669"/>
                  </a:lnTo>
                  <a:lnTo>
                    <a:pt x="2476" y="1678"/>
                  </a:lnTo>
                  <a:lnTo>
                    <a:pt x="2497" y="1687"/>
                  </a:lnTo>
                  <a:lnTo>
                    <a:pt x="2516" y="1694"/>
                  </a:lnTo>
                  <a:lnTo>
                    <a:pt x="2537" y="1702"/>
                  </a:lnTo>
                  <a:lnTo>
                    <a:pt x="2558" y="1708"/>
                  </a:lnTo>
                  <a:lnTo>
                    <a:pt x="2578" y="1712"/>
                  </a:lnTo>
                  <a:lnTo>
                    <a:pt x="2598" y="1716"/>
                  </a:lnTo>
                  <a:lnTo>
                    <a:pt x="2618" y="1719"/>
                  </a:lnTo>
                  <a:lnTo>
                    <a:pt x="2639" y="1721"/>
                  </a:lnTo>
                  <a:lnTo>
                    <a:pt x="2660" y="1721"/>
                  </a:lnTo>
                  <a:lnTo>
                    <a:pt x="2680" y="1721"/>
                  </a:lnTo>
                  <a:lnTo>
                    <a:pt x="2701" y="1720"/>
                  </a:lnTo>
                  <a:lnTo>
                    <a:pt x="2720" y="1717"/>
                  </a:lnTo>
                  <a:lnTo>
                    <a:pt x="2740" y="1714"/>
                  </a:lnTo>
                  <a:lnTo>
                    <a:pt x="2761" y="1710"/>
                  </a:lnTo>
                  <a:lnTo>
                    <a:pt x="2780" y="1704"/>
                  </a:lnTo>
                  <a:lnTo>
                    <a:pt x="2799" y="1697"/>
                  </a:lnTo>
                  <a:lnTo>
                    <a:pt x="2818" y="1690"/>
                  </a:lnTo>
                  <a:lnTo>
                    <a:pt x="2837" y="1681"/>
                  </a:lnTo>
                  <a:lnTo>
                    <a:pt x="2856" y="1672"/>
                  </a:lnTo>
                  <a:lnTo>
                    <a:pt x="2873" y="1660"/>
                  </a:lnTo>
                  <a:lnTo>
                    <a:pt x="2891" y="1648"/>
                  </a:lnTo>
                  <a:lnTo>
                    <a:pt x="2908" y="1635"/>
                  </a:lnTo>
                  <a:lnTo>
                    <a:pt x="2925" y="1621"/>
                  </a:lnTo>
                  <a:lnTo>
                    <a:pt x="2940" y="1606"/>
                  </a:lnTo>
                  <a:lnTo>
                    <a:pt x="2957" y="1589"/>
                  </a:lnTo>
                  <a:lnTo>
                    <a:pt x="2970" y="1573"/>
                  </a:lnTo>
                  <a:lnTo>
                    <a:pt x="2982" y="1556"/>
                  </a:lnTo>
                  <a:lnTo>
                    <a:pt x="2995" y="1540"/>
                  </a:lnTo>
                  <a:lnTo>
                    <a:pt x="3005" y="1522"/>
                  </a:lnTo>
                  <a:lnTo>
                    <a:pt x="3015" y="1505"/>
                  </a:lnTo>
                  <a:lnTo>
                    <a:pt x="3025" y="1486"/>
                  </a:lnTo>
                  <a:lnTo>
                    <a:pt x="3033" y="1467"/>
                  </a:lnTo>
                  <a:lnTo>
                    <a:pt x="3040" y="1449"/>
                  </a:lnTo>
                  <a:lnTo>
                    <a:pt x="3046" y="1430"/>
                  </a:lnTo>
                  <a:lnTo>
                    <a:pt x="3052" y="1411"/>
                  </a:lnTo>
                  <a:lnTo>
                    <a:pt x="3056" y="1392"/>
                  </a:lnTo>
                  <a:lnTo>
                    <a:pt x="3059" y="1373"/>
                  </a:lnTo>
                  <a:lnTo>
                    <a:pt x="3062" y="1353"/>
                  </a:lnTo>
                  <a:lnTo>
                    <a:pt x="3063" y="1333"/>
                  </a:lnTo>
                  <a:lnTo>
                    <a:pt x="3064" y="1314"/>
                  </a:lnTo>
                  <a:lnTo>
                    <a:pt x="3063" y="1294"/>
                  </a:lnTo>
                  <a:lnTo>
                    <a:pt x="3062" y="1275"/>
                  </a:lnTo>
                  <a:lnTo>
                    <a:pt x="3060" y="1255"/>
                  </a:lnTo>
                  <a:lnTo>
                    <a:pt x="3057" y="1235"/>
                  </a:lnTo>
                  <a:lnTo>
                    <a:pt x="3053" y="1216"/>
                  </a:lnTo>
                  <a:lnTo>
                    <a:pt x="3047" y="1197"/>
                  </a:lnTo>
                  <a:lnTo>
                    <a:pt x="3041" y="1179"/>
                  </a:lnTo>
                  <a:lnTo>
                    <a:pt x="3034" y="1159"/>
                  </a:lnTo>
                  <a:lnTo>
                    <a:pt x="3026" y="1142"/>
                  </a:lnTo>
                  <a:lnTo>
                    <a:pt x="3016" y="1123"/>
                  </a:lnTo>
                  <a:lnTo>
                    <a:pt x="3007" y="1106"/>
                  </a:lnTo>
                  <a:lnTo>
                    <a:pt x="2996" y="1088"/>
                  </a:lnTo>
                  <a:lnTo>
                    <a:pt x="2984" y="1071"/>
                  </a:lnTo>
                  <a:lnTo>
                    <a:pt x="2971" y="1055"/>
                  </a:lnTo>
                  <a:lnTo>
                    <a:pt x="2958" y="1038"/>
                  </a:lnTo>
                  <a:lnTo>
                    <a:pt x="2943" y="1023"/>
                  </a:lnTo>
                  <a:lnTo>
                    <a:pt x="2927" y="1009"/>
                  </a:lnTo>
                  <a:lnTo>
                    <a:pt x="2910" y="994"/>
                  </a:lnTo>
                  <a:lnTo>
                    <a:pt x="2894" y="982"/>
                  </a:lnTo>
                  <a:lnTo>
                    <a:pt x="2876" y="969"/>
                  </a:lnTo>
                  <a:lnTo>
                    <a:pt x="2859" y="958"/>
                  </a:lnTo>
                  <a:lnTo>
                    <a:pt x="2841" y="949"/>
                  </a:lnTo>
                  <a:lnTo>
                    <a:pt x="2823" y="939"/>
                  </a:lnTo>
                  <a:lnTo>
                    <a:pt x="2804" y="931"/>
                  </a:lnTo>
                  <a:lnTo>
                    <a:pt x="2785" y="924"/>
                  </a:lnTo>
                  <a:lnTo>
                    <a:pt x="2767" y="919"/>
                  </a:lnTo>
                  <a:lnTo>
                    <a:pt x="2747" y="914"/>
                  </a:lnTo>
                  <a:lnTo>
                    <a:pt x="2729" y="910"/>
                  </a:lnTo>
                  <a:lnTo>
                    <a:pt x="2709" y="906"/>
                  </a:lnTo>
                  <a:lnTo>
                    <a:pt x="2690" y="904"/>
                  </a:lnTo>
                  <a:lnTo>
                    <a:pt x="2671" y="903"/>
                  </a:lnTo>
                  <a:lnTo>
                    <a:pt x="2651" y="903"/>
                  </a:lnTo>
                  <a:lnTo>
                    <a:pt x="2632" y="904"/>
                  </a:lnTo>
                  <a:lnTo>
                    <a:pt x="2613" y="905"/>
                  </a:lnTo>
                  <a:lnTo>
                    <a:pt x="2594" y="909"/>
                  </a:lnTo>
                  <a:lnTo>
                    <a:pt x="2575" y="912"/>
                  </a:lnTo>
                  <a:lnTo>
                    <a:pt x="2557" y="916"/>
                  </a:lnTo>
                  <a:lnTo>
                    <a:pt x="2538" y="922"/>
                  </a:lnTo>
                  <a:lnTo>
                    <a:pt x="2519" y="928"/>
                  </a:lnTo>
                  <a:lnTo>
                    <a:pt x="2501" y="934"/>
                  </a:lnTo>
                  <a:lnTo>
                    <a:pt x="2483" y="943"/>
                  </a:lnTo>
                  <a:lnTo>
                    <a:pt x="2467" y="952"/>
                  </a:lnTo>
                  <a:lnTo>
                    <a:pt x="2449" y="961"/>
                  </a:lnTo>
                  <a:lnTo>
                    <a:pt x="2433" y="971"/>
                  </a:lnTo>
                  <a:lnTo>
                    <a:pt x="2417" y="983"/>
                  </a:lnTo>
                  <a:lnTo>
                    <a:pt x="2402" y="995"/>
                  </a:lnTo>
                  <a:lnTo>
                    <a:pt x="2386" y="1009"/>
                  </a:lnTo>
                  <a:lnTo>
                    <a:pt x="2372" y="1022"/>
                  </a:lnTo>
                  <a:lnTo>
                    <a:pt x="2359" y="1036"/>
                  </a:lnTo>
                  <a:lnTo>
                    <a:pt x="2347" y="1050"/>
                  </a:lnTo>
                  <a:lnTo>
                    <a:pt x="2337" y="1062"/>
                  </a:lnTo>
                  <a:lnTo>
                    <a:pt x="2327" y="1077"/>
                  </a:lnTo>
                  <a:lnTo>
                    <a:pt x="2316" y="1090"/>
                  </a:lnTo>
                  <a:lnTo>
                    <a:pt x="2307" y="1103"/>
                  </a:lnTo>
                  <a:lnTo>
                    <a:pt x="2298" y="1118"/>
                  </a:lnTo>
                  <a:lnTo>
                    <a:pt x="2289" y="1132"/>
                  </a:lnTo>
                  <a:lnTo>
                    <a:pt x="2282" y="1148"/>
                  </a:lnTo>
                  <a:lnTo>
                    <a:pt x="2274" y="1162"/>
                  </a:lnTo>
                  <a:lnTo>
                    <a:pt x="2268" y="1178"/>
                  </a:lnTo>
                  <a:lnTo>
                    <a:pt x="2261" y="1192"/>
                  </a:lnTo>
                  <a:lnTo>
                    <a:pt x="2255" y="1208"/>
                  </a:lnTo>
                  <a:lnTo>
                    <a:pt x="2250" y="1223"/>
                  </a:lnTo>
                  <a:lnTo>
                    <a:pt x="2245" y="1239"/>
                  </a:lnTo>
                  <a:lnTo>
                    <a:pt x="2241" y="1254"/>
                  </a:lnTo>
                  <a:lnTo>
                    <a:pt x="2238" y="1269"/>
                  </a:lnTo>
                  <a:lnTo>
                    <a:pt x="2235" y="1285"/>
                  </a:lnTo>
                  <a:lnTo>
                    <a:pt x="2233" y="1300"/>
                  </a:lnTo>
                  <a:lnTo>
                    <a:pt x="2231" y="1316"/>
                  </a:lnTo>
                  <a:lnTo>
                    <a:pt x="2230" y="1331"/>
                  </a:lnTo>
                  <a:lnTo>
                    <a:pt x="2229" y="1346"/>
                  </a:lnTo>
                  <a:lnTo>
                    <a:pt x="2229" y="1361"/>
                  </a:lnTo>
                  <a:lnTo>
                    <a:pt x="2230" y="1376"/>
                  </a:lnTo>
                  <a:lnTo>
                    <a:pt x="2232" y="1391"/>
                  </a:lnTo>
                  <a:lnTo>
                    <a:pt x="2234" y="1406"/>
                  </a:lnTo>
                  <a:lnTo>
                    <a:pt x="2237" y="1420"/>
                  </a:lnTo>
                  <a:lnTo>
                    <a:pt x="2240" y="1433"/>
                  </a:lnTo>
                  <a:lnTo>
                    <a:pt x="2244" y="1448"/>
                  </a:lnTo>
                  <a:lnTo>
                    <a:pt x="2249" y="1461"/>
                  </a:lnTo>
                  <a:lnTo>
                    <a:pt x="2255" y="1475"/>
                  </a:lnTo>
                  <a:lnTo>
                    <a:pt x="2262" y="1487"/>
                  </a:lnTo>
                  <a:lnTo>
                    <a:pt x="2269" y="1499"/>
                  </a:lnTo>
                  <a:lnTo>
                    <a:pt x="2365" y="1393"/>
                  </a:lnTo>
                  <a:lnTo>
                    <a:pt x="2361" y="1377"/>
                  </a:lnTo>
                  <a:lnTo>
                    <a:pt x="2357" y="1360"/>
                  </a:lnTo>
                  <a:lnTo>
                    <a:pt x="2355" y="1343"/>
                  </a:lnTo>
                  <a:lnTo>
                    <a:pt x="2354" y="1325"/>
                  </a:lnTo>
                  <a:lnTo>
                    <a:pt x="2355" y="1308"/>
                  </a:lnTo>
                  <a:lnTo>
                    <a:pt x="2356" y="1290"/>
                  </a:lnTo>
                  <a:lnTo>
                    <a:pt x="2360" y="1273"/>
                  </a:lnTo>
                  <a:lnTo>
                    <a:pt x="2364" y="1255"/>
                  </a:lnTo>
                  <a:lnTo>
                    <a:pt x="2370" y="1236"/>
                  </a:lnTo>
                  <a:lnTo>
                    <a:pt x="2376" y="1219"/>
                  </a:lnTo>
                  <a:lnTo>
                    <a:pt x="2384" y="1201"/>
                  </a:lnTo>
                  <a:lnTo>
                    <a:pt x="2394" y="1184"/>
                  </a:lnTo>
                  <a:lnTo>
                    <a:pt x="2404" y="1166"/>
                  </a:lnTo>
                  <a:lnTo>
                    <a:pt x="2415" y="1149"/>
                  </a:lnTo>
                  <a:lnTo>
                    <a:pt x="2429" y="1131"/>
                  </a:lnTo>
                  <a:lnTo>
                    <a:pt x="2443" y="1115"/>
                  </a:lnTo>
                  <a:lnTo>
                    <a:pt x="2450" y="1107"/>
                  </a:lnTo>
                  <a:lnTo>
                    <a:pt x="2459" y="1099"/>
                  </a:lnTo>
                  <a:lnTo>
                    <a:pt x="2467" y="1092"/>
                  </a:lnTo>
                  <a:lnTo>
                    <a:pt x="2476" y="1085"/>
                  </a:lnTo>
                  <a:lnTo>
                    <a:pt x="2495" y="1071"/>
                  </a:lnTo>
                  <a:lnTo>
                    <a:pt x="2514" y="1060"/>
                  </a:lnTo>
                  <a:lnTo>
                    <a:pt x="2536" y="1051"/>
                  </a:lnTo>
                  <a:lnTo>
                    <a:pt x="2558" y="1043"/>
                  </a:lnTo>
                  <a:lnTo>
                    <a:pt x="2580" y="1036"/>
                  </a:lnTo>
                  <a:lnTo>
                    <a:pt x="2604" y="1032"/>
                  </a:lnTo>
                  <a:lnTo>
                    <a:pt x="2615" y="1031"/>
                  </a:lnTo>
                  <a:lnTo>
                    <a:pt x="2628" y="1031"/>
                  </a:lnTo>
                  <a:lnTo>
                    <a:pt x="2640" y="1031"/>
                  </a:lnTo>
                  <a:lnTo>
                    <a:pt x="2651" y="1031"/>
                  </a:lnTo>
                  <a:lnTo>
                    <a:pt x="2664" y="1032"/>
                  </a:lnTo>
                  <a:lnTo>
                    <a:pt x="2676" y="1034"/>
                  </a:lnTo>
                  <a:lnTo>
                    <a:pt x="2689" y="1036"/>
                  </a:lnTo>
                  <a:lnTo>
                    <a:pt x="2701" y="1040"/>
                  </a:lnTo>
                  <a:lnTo>
                    <a:pt x="2713" y="1043"/>
                  </a:lnTo>
                  <a:lnTo>
                    <a:pt x="2725" y="1047"/>
                  </a:lnTo>
                  <a:lnTo>
                    <a:pt x="2737" y="1052"/>
                  </a:lnTo>
                  <a:lnTo>
                    <a:pt x="2749" y="1057"/>
                  </a:lnTo>
                  <a:lnTo>
                    <a:pt x="2761" y="1063"/>
                  </a:lnTo>
                  <a:lnTo>
                    <a:pt x="2773" y="1070"/>
                  </a:lnTo>
                  <a:lnTo>
                    <a:pt x="2784" y="1078"/>
                  </a:lnTo>
                  <a:lnTo>
                    <a:pt x="2796" y="1086"/>
                  </a:lnTo>
                  <a:lnTo>
                    <a:pt x="2343" y="1589"/>
                  </a:lnTo>
                  <a:close/>
                  <a:moveTo>
                    <a:pt x="2880" y="1161"/>
                  </a:moveTo>
                  <a:lnTo>
                    <a:pt x="2888" y="1170"/>
                  </a:lnTo>
                  <a:lnTo>
                    <a:pt x="2895" y="1180"/>
                  </a:lnTo>
                  <a:lnTo>
                    <a:pt x="2902" y="1190"/>
                  </a:lnTo>
                  <a:lnTo>
                    <a:pt x="2908" y="1199"/>
                  </a:lnTo>
                  <a:lnTo>
                    <a:pt x="2913" y="1210"/>
                  </a:lnTo>
                  <a:lnTo>
                    <a:pt x="2918" y="1220"/>
                  </a:lnTo>
                  <a:lnTo>
                    <a:pt x="2923" y="1231"/>
                  </a:lnTo>
                  <a:lnTo>
                    <a:pt x="2928" y="1242"/>
                  </a:lnTo>
                  <a:lnTo>
                    <a:pt x="2931" y="1253"/>
                  </a:lnTo>
                  <a:lnTo>
                    <a:pt x="2934" y="1264"/>
                  </a:lnTo>
                  <a:lnTo>
                    <a:pt x="2936" y="1276"/>
                  </a:lnTo>
                  <a:lnTo>
                    <a:pt x="2938" y="1287"/>
                  </a:lnTo>
                  <a:lnTo>
                    <a:pt x="2941" y="1311"/>
                  </a:lnTo>
                  <a:lnTo>
                    <a:pt x="2941" y="1334"/>
                  </a:lnTo>
                  <a:lnTo>
                    <a:pt x="2940" y="1358"/>
                  </a:lnTo>
                  <a:lnTo>
                    <a:pt x="2936" y="1382"/>
                  </a:lnTo>
                  <a:lnTo>
                    <a:pt x="2931" y="1405"/>
                  </a:lnTo>
                  <a:lnTo>
                    <a:pt x="2923" y="1428"/>
                  </a:lnTo>
                  <a:lnTo>
                    <a:pt x="2918" y="1439"/>
                  </a:lnTo>
                  <a:lnTo>
                    <a:pt x="2913" y="1450"/>
                  </a:lnTo>
                  <a:lnTo>
                    <a:pt x="2907" y="1460"/>
                  </a:lnTo>
                  <a:lnTo>
                    <a:pt x="2902" y="1472"/>
                  </a:lnTo>
                  <a:lnTo>
                    <a:pt x="2895" y="1482"/>
                  </a:lnTo>
                  <a:lnTo>
                    <a:pt x="2888" y="1491"/>
                  </a:lnTo>
                  <a:lnTo>
                    <a:pt x="2880" y="1502"/>
                  </a:lnTo>
                  <a:lnTo>
                    <a:pt x="2872" y="1511"/>
                  </a:lnTo>
                  <a:lnTo>
                    <a:pt x="2863" y="1520"/>
                  </a:lnTo>
                  <a:lnTo>
                    <a:pt x="2855" y="1529"/>
                  </a:lnTo>
                  <a:lnTo>
                    <a:pt x="2844" y="1538"/>
                  </a:lnTo>
                  <a:lnTo>
                    <a:pt x="2835" y="1546"/>
                  </a:lnTo>
                  <a:lnTo>
                    <a:pt x="2825" y="1553"/>
                  </a:lnTo>
                  <a:lnTo>
                    <a:pt x="2813" y="1560"/>
                  </a:lnTo>
                  <a:lnTo>
                    <a:pt x="2803" y="1566"/>
                  </a:lnTo>
                  <a:lnTo>
                    <a:pt x="2792" y="1573"/>
                  </a:lnTo>
                  <a:lnTo>
                    <a:pt x="2780" y="1578"/>
                  </a:lnTo>
                  <a:lnTo>
                    <a:pt x="2769" y="1583"/>
                  </a:lnTo>
                  <a:lnTo>
                    <a:pt x="2758" y="1588"/>
                  </a:lnTo>
                  <a:lnTo>
                    <a:pt x="2746" y="1592"/>
                  </a:lnTo>
                  <a:lnTo>
                    <a:pt x="2734" y="1595"/>
                  </a:lnTo>
                  <a:lnTo>
                    <a:pt x="2723" y="1598"/>
                  </a:lnTo>
                  <a:lnTo>
                    <a:pt x="2710" y="1601"/>
                  </a:lnTo>
                  <a:lnTo>
                    <a:pt x="2698" y="1603"/>
                  </a:lnTo>
                  <a:lnTo>
                    <a:pt x="2686" y="1605"/>
                  </a:lnTo>
                  <a:lnTo>
                    <a:pt x="2674" y="1605"/>
                  </a:lnTo>
                  <a:lnTo>
                    <a:pt x="2662" y="1606"/>
                  </a:lnTo>
                  <a:lnTo>
                    <a:pt x="2650" y="1605"/>
                  </a:lnTo>
                  <a:lnTo>
                    <a:pt x="2639" y="1605"/>
                  </a:lnTo>
                  <a:lnTo>
                    <a:pt x="2627" y="1603"/>
                  </a:lnTo>
                  <a:lnTo>
                    <a:pt x="2615" y="1602"/>
                  </a:lnTo>
                  <a:lnTo>
                    <a:pt x="2604" y="1598"/>
                  </a:lnTo>
                  <a:lnTo>
                    <a:pt x="2594" y="1595"/>
                  </a:lnTo>
                  <a:lnTo>
                    <a:pt x="2582" y="1591"/>
                  </a:lnTo>
                  <a:lnTo>
                    <a:pt x="2572" y="1587"/>
                  </a:lnTo>
                  <a:lnTo>
                    <a:pt x="2562" y="1582"/>
                  </a:lnTo>
                  <a:lnTo>
                    <a:pt x="2551" y="1577"/>
                  </a:lnTo>
                  <a:lnTo>
                    <a:pt x="2542" y="1571"/>
                  </a:lnTo>
                  <a:lnTo>
                    <a:pt x="2533" y="1564"/>
                  </a:lnTo>
                  <a:lnTo>
                    <a:pt x="2525" y="1556"/>
                  </a:lnTo>
                  <a:lnTo>
                    <a:pt x="2880" y="1161"/>
                  </a:lnTo>
                  <a:close/>
                  <a:moveTo>
                    <a:pt x="1767" y="1809"/>
                  </a:moveTo>
                  <a:lnTo>
                    <a:pt x="1857" y="1877"/>
                  </a:lnTo>
                  <a:lnTo>
                    <a:pt x="1936" y="1774"/>
                  </a:lnTo>
                  <a:lnTo>
                    <a:pt x="2818" y="2439"/>
                  </a:lnTo>
                  <a:lnTo>
                    <a:pt x="2986" y="2216"/>
                  </a:lnTo>
                  <a:lnTo>
                    <a:pt x="2896" y="2148"/>
                  </a:lnTo>
                  <a:lnTo>
                    <a:pt x="2815" y="2255"/>
                  </a:lnTo>
                  <a:lnTo>
                    <a:pt x="2022" y="1657"/>
                  </a:lnTo>
                  <a:lnTo>
                    <a:pt x="2105" y="1549"/>
                  </a:lnTo>
                  <a:lnTo>
                    <a:pt x="2015" y="1480"/>
                  </a:lnTo>
                  <a:lnTo>
                    <a:pt x="1767" y="1809"/>
                  </a:lnTo>
                  <a:close/>
                  <a:moveTo>
                    <a:pt x="1851" y="2919"/>
                  </a:moveTo>
                  <a:lnTo>
                    <a:pt x="1783" y="3033"/>
                  </a:lnTo>
                  <a:lnTo>
                    <a:pt x="1881" y="3091"/>
                  </a:lnTo>
                  <a:lnTo>
                    <a:pt x="2014" y="2868"/>
                  </a:lnTo>
                  <a:lnTo>
                    <a:pt x="1913" y="2807"/>
                  </a:lnTo>
                  <a:lnTo>
                    <a:pt x="1916" y="2803"/>
                  </a:lnTo>
                  <a:lnTo>
                    <a:pt x="1934" y="2801"/>
                  </a:lnTo>
                  <a:lnTo>
                    <a:pt x="1951" y="2798"/>
                  </a:lnTo>
                  <a:lnTo>
                    <a:pt x="1970" y="2794"/>
                  </a:lnTo>
                  <a:lnTo>
                    <a:pt x="1987" y="2787"/>
                  </a:lnTo>
                  <a:lnTo>
                    <a:pt x="2006" y="2780"/>
                  </a:lnTo>
                  <a:lnTo>
                    <a:pt x="2023" y="2773"/>
                  </a:lnTo>
                  <a:lnTo>
                    <a:pt x="2041" y="2764"/>
                  </a:lnTo>
                  <a:lnTo>
                    <a:pt x="2058" y="2753"/>
                  </a:lnTo>
                  <a:lnTo>
                    <a:pt x="2075" y="2743"/>
                  </a:lnTo>
                  <a:lnTo>
                    <a:pt x="2090" y="2731"/>
                  </a:lnTo>
                  <a:lnTo>
                    <a:pt x="2106" y="2718"/>
                  </a:lnTo>
                  <a:lnTo>
                    <a:pt x="2120" y="2705"/>
                  </a:lnTo>
                  <a:lnTo>
                    <a:pt x="2134" y="2691"/>
                  </a:lnTo>
                  <a:lnTo>
                    <a:pt x="2146" y="2676"/>
                  </a:lnTo>
                  <a:lnTo>
                    <a:pt x="2157" y="2661"/>
                  </a:lnTo>
                  <a:lnTo>
                    <a:pt x="2168" y="2645"/>
                  </a:lnTo>
                  <a:lnTo>
                    <a:pt x="2179" y="2626"/>
                  </a:lnTo>
                  <a:lnTo>
                    <a:pt x="2188" y="2606"/>
                  </a:lnTo>
                  <a:lnTo>
                    <a:pt x="2198" y="2586"/>
                  </a:lnTo>
                  <a:lnTo>
                    <a:pt x="2205" y="2568"/>
                  </a:lnTo>
                  <a:lnTo>
                    <a:pt x="2212" y="2548"/>
                  </a:lnTo>
                  <a:lnTo>
                    <a:pt x="2217" y="2529"/>
                  </a:lnTo>
                  <a:lnTo>
                    <a:pt x="2221" y="2509"/>
                  </a:lnTo>
                  <a:lnTo>
                    <a:pt x="2224" y="2489"/>
                  </a:lnTo>
                  <a:lnTo>
                    <a:pt x="2227" y="2471"/>
                  </a:lnTo>
                  <a:lnTo>
                    <a:pt x="2228" y="2452"/>
                  </a:lnTo>
                  <a:lnTo>
                    <a:pt x="2228" y="2433"/>
                  </a:lnTo>
                  <a:lnTo>
                    <a:pt x="2228" y="2414"/>
                  </a:lnTo>
                  <a:lnTo>
                    <a:pt x="2225" y="2396"/>
                  </a:lnTo>
                  <a:lnTo>
                    <a:pt x="2222" y="2378"/>
                  </a:lnTo>
                  <a:lnTo>
                    <a:pt x="2218" y="2360"/>
                  </a:lnTo>
                  <a:lnTo>
                    <a:pt x="2214" y="2342"/>
                  </a:lnTo>
                  <a:lnTo>
                    <a:pt x="2208" y="2324"/>
                  </a:lnTo>
                  <a:lnTo>
                    <a:pt x="2201" y="2307"/>
                  </a:lnTo>
                  <a:lnTo>
                    <a:pt x="2194" y="2289"/>
                  </a:lnTo>
                  <a:lnTo>
                    <a:pt x="2185" y="2273"/>
                  </a:lnTo>
                  <a:lnTo>
                    <a:pt x="2176" y="2256"/>
                  </a:lnTo>
                  <a:lnTo>
                    <a:pt x="2166" y="2241"/>
                  </a:lnTo>
                  <a:lnTo>
                    <a:pt x="2154" y="2225"/>
                  </a:lnTo>
                  <a:lnTo>
                    <a:pt x="2143" y="2210"/>
                  </a:lnTo>
                  <a:lnTo>
                    <a:pt x="2130" y="2196"/>
                  </a:lnTo>
                  <a:lnTo>
                    <a:pt x="2116" y="2181"/>
                  </a:lnTo>
                  <a:lnTo>
                    <a:pt x="2102" y="2167"/>
                  </a:lnTo>
                  <a:lnTo>
                    <a:pt x="2087" y="2153"/>
                  </a:lnTo>
                  <a:lnTo>
                    <a:pt x="2072" y="2141"/>
                  </a:lnTo>
                  <a:lnTo>
                    <a:pt x="2055" y="2129"/>
                  </a:lnTo>
                  <a:lnTo>
                    <a:pt x="2038" y="2116"/>
                  </a:lnTo>
                  <a:lnTo>
                    <a:pt x="2020" y="2105"/>
                  </a:lnTo>
                  <a:lnTo>
                    <a:pt x="2002" y="2094"/>
                  </a:lnTo>
                  <a:lnTo>
                    <a:pt x="1983" y="2085"/>
                  </a:lnTo>
                  <a:lnTo>
                    <a:pt x="1964" y="2076"/>
                  </a:lnTo>
                  <a:lnTo>
                    <a:pt x="1945" y="2068"/>
                  </a:lnTo>
                  <a:lnTo>
                    <a:pt x="1926" y="2061"/>
                  </a:lnTo>
                  <a:lnTo>
                    <a:pt x="1907" y="2055"/>
                  </a:lnTo>
                  <a:lnTo>
                    <a:pt x="1888" y="2050"/>
                  </a:lnTo>
                  <a:lnTo>
                    <a:pt x="1869" y="2045"/>
                  </a:lnTo>
                  <a:lnTo>
                    <a:pt x="1850" y="2042"/>
                  </a:lnTo>
                  <a:lnTo>
                    <a:pt x="1831" y="2040"/>
                  </a:lnTo>
                  <a:lnTo>
                    <a:pt x="1812" y="2038"/>
                  </a:lnTo>
                  <a:lnTo>
                    <a:pt x="1792" y="2038"/>
                  </a:lnTo>
                  <a:lnTo>
                    <a:pt x="1774" y="2038"/>
                  </a:lnTo>
                  <a:lnTo>
                    <a:pt x="1755" y="2039"/>
                  </a:lnTo>
                  <a:lnTo>
                    <a:pt x="1737" y="2041"/>
                  </a:lnTo>
                  <a:lnTo>
                    <a:pt x="1718" y="2044"/>
                  </a:lnTo>
                  <a:lnTo>
                    <a:pt x="1701" y="2048"/>
                  </a:lnTo>
                  <a:lnTo>
                    <a:pt x="1682" y="2053"/>
                  </a:lnTo>
                  <a:lnTo>
                    <a:pt x="1664" y="2059"/>
                  </a:lnTo>
                  <a:lnTo>
                    <a:pt x="1647" y="2066"/>
                  </a:lnTo>
                  <a:lnTo>
                    <a:pt x="1630" y="2074"/>
                  </a:lnTo>
                  <a:lnTo>
                    <a:pt x="1613" y="2083"/>
                  </a:lnTo>
                  <a:lnTo>
                    <a:pt x="1597" y="2092"/>
                  </a:lnTo>
                  <a:lnTo>
                    <a:pt x="1581" y="2104"/>
                  </a:lnTo>
                  <a:lnTo>
                    <a:pt x="1565" y="2115"/>
                  </a:lnTo>
                  <a:lnTo>
                    <a:pt x="1550" y="2127"/>
                  </a:lnTo>
                  <a:lnTo>
                    <a:pt x="1536" y="2142"/>
                  </a:lnTo>
                  <a:lnTo>
                    <a:pt x="1521" y="2156"/>
                  </a:lnTo>
                  <a:lnTo>
                    <a:pt x="1508" y="2173"/>
                  </a:lnTo>
                  <a:lnTo>
                    <a:pt x="1494" y="2189"/>
                  </a:lnTo>
                  <a:lnTo>
                    <a:pt x="1482" y="2207"/>
                  </a:lnTo>
                  <a:lnTo>
                    <a:pt x="1471" y="2225"/>
                  </a:lnTo>
                  <a:lnTo>
                    <a:pt x="1461" y="2242"/>
                  </a:lnTo>
                  <a:lnTo>
                    <a:pt x="1453" y="2259"/>
                  </a:lnTo>
                  <a:lnTo>
                    <a:pt x="1446" y="2278"/>
                  </a:lnTo>
                  <a:lnTo>
                    <a:pt x="1440" y="2297"/>
                  </a:lnTo>
                  <a:lnTo>
                    <a:pt x="1434" y="2315"/>
                  </a:lnTo>
                  <a:lnTo>
                    <a:pt x="1430" y="2335"/>
                  </a:lnTo>
                  <a:lnTo>
                    <a:pt x="1427" y="2354"/>
                  </a:lnTo>
                  <a:lnTo>
                    <a:pt x="1426" y="2374"/>
                  </a:lnTo>
                  <a:lnTo>
                    <a:pt x="1425" y="2394"/>
                  </a:lnTo>
                  <a:lnTo>
                    <a:pt x="1425" y="2413"/>
                  </a:lnTo>
                  <a:lnTo>
                    <a:pt x="1426" y="2433"/>
                  </a:lnTo>
                  <a:lnTo>
                    <a:pt x="1429" y="2451"/>
                  </a:lnTo>
                  <a:lnTo>
                    <a:pt x="1432" y="2471"/>
                  </a:lnTo>
                  <a:lnTo>
                    <a:pt x="1437" y="2488"/>
                  </a:lnTo>
                  <a:lnTo>
                    <a:pt x="1443" y="2506"/>
                  </a:lnTo>
                  <a:lnTo>
                    <a:pt x="1450" y="2522"/>
                  </a:lnTo>
                  <a:lnTo>
                    <a:pt x="1447" y="2528"/>
                  </a:lnTo>
                  <a:lnTo>
                    <a:pt x="1346" y="2467"/>
                  </a:lnTo>
                  <a:lnTo>
                    <a:pt x="1212" y="2690"/>
                  </a:lnTo>
                  <a:lnTo>
                    <a:pt x="1309" y="2747"/>
                  </a:lnTo>
                  <a:lnTo>
                    <a:pt x="1377" y="2635"/>
                  </a:lnTo>
                  <a:lnTo>
                    <a:pt x="1851" y="2919"/>
                  </a:lnTo>
                  <a:close/>
                  <a:moveTo>
                    <a:pt x="1945" y="2230"/>
                  </a:moveTo>
                  <a:lnTo>
                    <a:pt x="1968" y="2244"/>
                  </a:lnTo>
                  <a:lnTo>
                    <a:pt x="1989" y="2261"/>
                  </a:lnTo>
                  <a:lnTo>
                    <a:pt x="2010" y="2278"/>
                  </a:lnTo>
                  <a:lnTo>
                    <a:pt x="2029" y="2298"/>
                  </a:lnTo>
                  <a:lnTo>
                    <a:pt x="2038" y="2307"/>
                  </a:lnTo>
                  <a:lnTo>
                    <a:pt x="2046" y="2317"/>
                  </a:lnTo>
                  <a:lnTo>
                    <a:pt x="2053" y="2329"/>
                  </a:lnTo>
                  <a:lnTo>
                    <a:pt x="2060" y="2339"/>
                  </a:lnTo>
                  <a:lnTo>
                    <a:pt x="2068" y="2350"/>
                  </a:lnTo>
                  <a:lnTo>
                    <a:pt x="2074" y="2362"/>
                  </a:lnTo>
                  <a:lnTo>
                    <a:pt x="2080" y="2373"/>
                  </a:lnTo>
                  <a:lnTo>
                    <a:pt x="2084" y="2384"/>
                  </a:lnTo>
                  <a:lnTo>
                    <a:pt x="2089" y="2397"/>
                  </a:lnTo>
                  <a:lnTo>
                    <a:pt x="2092" y="2409"/>
                  </a:lnTo>
                  <a:lnTo>
                    <a:pt x="2096" y="2421"/>
                  </a:lnTo>
                  <a:lnTo>
                    <a:pt x="2099" y="2434"/>
                  </a:lnTo>
                  <a:lnTo>
                    <a:pt x="2100" y="2447"/>
                  </a:lnTo>
                  <a:lnTo>
                    <a:pt x="2101" y="2460"/>
                  </a:lnTo>
                  <a:lnTo>
                    <a:pt x="2101" y="2473"/>
                  </a:lnTo>
                  <a:lnTo>
                    <a:pt x="2101" y="2486"/>
                  </a:lnTo>
                  <a:lnTo>
                    <a:pt x="2099" y="2500"/>
                  </a:lnTo>
                  <a:lnTo>
                    <a:pt x="2097" y="2513"/>
                  </a:lnTo>
                  <a:lnTo>
                    <a:pt x="2093" y="2528"/>
                  </a:lnTo>
                  <a:lnTo>
                    <a:pt x="2088" y="2541"/>
                  </a:lnTo>
                  <a:lnTo>
                    <a:pt x="2084" y="2555"/>
                  </a:lnTo>
                  <a:lnTo>
                    <a:pt x="2078" y="2569"/>
                  </a:lnTo>
                  <a:lnTo>
                    <a:pt x="2071" y="2583"/>
                  </a:lnTo>
                  <a:lnTo>
                    <a:pt x="2063" y="2598"/>
                  </a:lnTo>
                  <a:lnTo>
                    <a:pt x="2056" y="2608"/>
                  </a:lnTo>
                  <a:lnTo>
                    <a:pt x="2049" y="2617"/>
                  </a:lnTo>
                  <a:lnTo>
                    <a:pt x="2042" y="2627"/>
                  </a:lnTo>
                  <a:lnTo>
                    <a:pt x="2034" y="2636"/>
                  </a:lnTo>
                  <a:lnTo>
                    <a:pt x="2025" y="2644"/>
                  </a:lnTo>
                  <a:lnTo>
                    <a:pt x="2017" y="2652"/>
                  </a:lnTo>
                  <a:lnTo>
                    <a:pt x="2008" y="2661"/>
                  </a:lnTo>
                  <a:lnTo>
                    <a:pt x="1999" y="2668"/>
                  </a:lnTo>
                  <a:lnTo>
                    <a:pt x="1988" y="2674"/>
                  </a:lnTo>
                  <a:lnTo>
                    <a:pt x="1978" y="2680"/>
                  </a:lnTo>
                  <a:lnTo>
                    <a:pt x="1967" y="2686"/>
                  </a:lnTo>
                  <a:lnTo>
                    <a:pt x="1956" y="2692"/>
                  </a:lnTo>
                  <a:lnTo>
                    <a:pt x="1944" y="2697"/>
                  </a:lnTo>
                  <a:lnTo>
                    <a:pt x="1933" y="2701"/>
                  </a:lnTo>
                  <a:lnTo>
                    <a:pt x="1920" y="2705"/>
                  </a:lnTo>
                  <a:lnTo>
                    <a:pt x="1908" y="2708"/>
                  </a:lnTo>
                  <a:lnTo>
                    <a:pt x="1895" y="2710"/>
                  </a:lnTo>
                  <a:lnTo>
                    <a:pt x="1882" y="2712"/>
                  </a:lnTo>
                  <a:lnTo>
                    <a:pt x="1870" y="2714"/>
                  </a:lnTo>
                  <a:lnTo>
                    <a:pt x="1856" y="2714"/>
                  </a:lnTo>
                  <a:lnTo>
                    <a:pt x="1843" y="2714"/>
                  </a:lnTo>
                  <a:lnTo>
                    <a:pt x="1828" y="2714"/>
                  </a:lnTo>
                  <a:lnTo>
                    <a:pt x="1815" y="2712"/>
                  </a:lnTo>
                  <a:lnTo>
                    <a:pt x="1801" y="2710"/>
                  </a:lnTo>
                  <a:lnTo>
                    <a:pt x="1786" y="2707"/>
                  </a:lnTo>
                  <a:lnTo>
                    <a:pt x="1772" y="2704"/>
                  </a:lnTo>
                  <a:lnTo>
                    <a:pt x="1757" y="2700"/>
                  </a:lnTo>
                  <a:lnTo>
                    <a:pt x="1743" y="2695"/>
                  </a:lnTo>
                  <a:lnTo>
                    <a:pt x="1727" y="2688"/>
                  </a:lnTo>
                  <a:lnTo>
                    <a:pt x="1713" y="2681"/>
                  </a:lnTo>
                  <a:lnTo>
                    <a:pt x="1698" y="2674"/>
                  </a:lnTo>
                  <a:lnTo>
                    <a:pt x="1683" y="2665"/>
                  </a:lnTo>
                  <a:lnTo>
                    <a:pt x="1669" y="2655"/>
                  </a:lnTo>
                  <a:lnTo>
                    <a:pt x="1655" y="2646"/>
                  </a:lnTo>
                  <a:lnTo>
                    <a:pt x="1642" y="2637"/>
                  </a:lnTo>
                  <a:lnTo>
                    <a:pt x="1629" y="2627"/>
                  </a:lnTo>
                  <a:lnTo>
                    <a:pt x="1618" y="2616"/>
                  </a:lnTo>
                  <a:lnTo>
                    <a:pt x="1608" y="2605"/>
                  </a:lnTo>
                  <a:lnTo>
                    <a:pt x="1597" y="2594"/>
                  </a:lnTo>
                  <a:lnTo>
                    <a:pt x="1588" y="2582"/>
                  </a:lnTo>
                  <a:lnTo>
                    <a:pt x="1579" y="2571"/>
                  </a:lnTo>
                  <a:lnTo>
                    <a:pt x="1572" y="2560"/>
                  </a:lnTo>
                  <a:lnTo>
                    <a:pt x="1564" y="2547"/>
                  </a:lnTo>
                  <a:lnTo>
                    <a:pt x="1557" y="2535"/>
                  </a:lnTo>
                  <a:lnTo>
                    <a:pt x="1552" y="2523"/>
                  </a:lnTo>
                  <a:lnTo>
                    <a:pt x="1547" y="2511"/>
                  </a:lnTo>
                  <a:lnTo>
                    <a:pt x="1542" y="2499"/>
                  </a:lnTo>
                  <a:lnTo>
                    <a:pt x="1539" y="2485"/>
                  </a:lnTo>
                  <a:lnTo>
                    <a:pt x="1536" y="2473"/>
                  </a:lnTo>
                  <a:lnTo>
                    <a:pt x="1532" y="2461"/>
                  </a:lnTo>
                  <a:lnTo>
                    <a:pt x="1530" y="2448"/>
                  </a:lnTo>
                  <a:lnTo>
                    <a:pt x="1529" y="2436"/>
                  </a:lnTo>
                  <a:lnTo>
                    <a:pt x="1529" y="2423"/>
                  </a:lnTo>
                  <a:lnTo>
                    <a:pt x="1529" y="2411"/>
                  </a:lnTo>
                  <a:lnTo>
                    <a:pt x="1529" y="2399"/>
                  </a:lnTo>
                  <a:lnTo>
                    <a:pt x="1531" y="2386"/>
                  </a:lnTo>
                  <a:lnTo>
                    <a:pt x="1532" y="2375"/>
                  </a:lnTo>
                  <a:lnTo>
                    <a:pt x="1536" y="2363"/>
                  </a:lnTo>
                  <a:lnTo>
                    <a:pt x="1539" y="2351"/>
                  </a:lnTo>
                  <a:lnTo>
                    <a:pt x="1542" y="2340"/>
                  </a:lnTo>
                  <a:lnTo>
                    <a:pt x="1546" y="2329"/>
                  </a:lnTo>
                  <a:lnTo>
                    <a:pt x="1551" y="2318"/>
                  </a:lnTo>
                  <a:lnTo>
                    <a:pt x="1556" y="2307"/>
                  </a:lnTo>
                  <a:lnTo>
                    <a:pt x="1562" y="2297"/>
                  </a:lnTo>
                  <a:lnTo>
                    <a:pt x="1571" y="2283"/>
                  </a:lnTo>
                  <a:lnTo>
                    <a:pt x="1580" y="2270"/>
                  </a:lnTo>
                  <a:lnTo>
                    <a:pt x="1589" y="2258"/>
                  </a:lnTo>
                  <a:lnTo>
                    <a:pt x="1599" y="2247"/>
                  </a:lnTo>
                  <a:lnTo>
                    <a:pt x="1610" y="2237"/>
                  </a:lnTo>
                  <a:lnTo>
                    <a:pt x="1620" y="2228"/>
                  </a:lnTo>
                  <a:lnTo>
                    <a:pt x="1631" y="2219"/>
                  </a:lnTo>
                  <a:lnTo>
                    <a:pt x="1642" y="2211"/>
                  </a:lnTo>
                  <a:lnTo>
                    <a:pt x="1653" y="2205"/>
                  </a:lnTo>
                  <a:lnTo>
                    <a:pt x="1665" y="2199"/>
                  </a:lnTo>
                  <a:lnTo>
                    <a:pt x="1677" y="2193"/>
                  </a:lnTo>
                  <a:lnTo>
                    <a:pt x="1689" y="2188"/>
                  </a:lnTo>
                  <a:lnTo>
                    <a:pt x="1702" y="2184"/>
                  </a:lnTo>
                  <a:lnTo>
                    <a:pt x="1714" y="2181"/>
                  </a:lnTo>
                  <a:lnTo>
                    <a:pt x="1726" y="2179"/>
                  </a:lnTo>
                  <a:lnTo>
                    <a:pt x="1740" y="2177"/>
                  </a:lnTo>
                  <a:lnTo>
                    <a:pt x="1752" y="2176"/>
                  </a:lnTo>
                  <a:lnTo>
                    <a:pt x="1766" y="2176"/>
                  </a:lnTo>
                  <a:lnTo>
                    <a:pt x="1778" y="2176"/>
                  </a:lnTo>
                  <a:lnTo>
                    <a:pt x="1791" y="2177"/>
                  </a:lnTo>
                  <a:lnTo>
                    <a:pt x="1805" y="2178"/>
                  </a:lnTo>
                  <a:lnTo>
                    <a:pt x="1817" y="2180"/>
                  </a:lnTo>
                  <a:lnTo>
                    <a:pt x="1831" y="2183"/>
                  </a:lnTo>
                  <a:lnTo>
                    <a:pt x="1844" y="2186"/>
                  </a:lnTo>
                  <a:lnTo>
                    <a:pt x="1870" y="2195"/>
                  </a:lnTo>
                  <a:lnTo>
                    <a:pt x="1895" y="2204"/>
                  </a:lnTo>
                  <a:lnTo>
                    <a:pt x="1920" y="2216"/>
                  </a:lnTo>
                  <a:lnTo>
                    <a:pt x="1945" y="2230"/>
                  </a:lnTo>
                  <a:close/>
                  <a:moveTo>
                    <a:pt x="1279" y="3651"/>
                  </a:moveTo>
                  <a:lnTo>
                    <a:pt x="1520" y="3768"/>
                  </a:lnTo>
                  <a:lnTo>
                    <a:pt x="1571" y="3665"/>
                  </a:lnTo>
                  <a:lnTo>
                    <a:pt x="1494" y="3628"/>
                  </a:lnTo>
                  <a:lnTo>
                    <a:pt x="1496" y="3625"/>
                  </a:lnTo>
                  <a:lnTo>
                    <a:pt x="1510" y="3623"/>
                  </a:lnTo>
                  <a:lnTo>
                    <a:pt x="1524" y="3619"/>
                  </a:lnTo>
                  <a:lnTo>
                    <a:pt x="1539" y="3612"/>
                  </a:lnTo>
                  <a:lnTo>
                    <a:pt x="1552" y="3606"/>
                  </a:lnTo>
                  <a:lnTo>
                    <a:pt x="1565" y="3599"/>
                  </a:lnTo>
                  <a:lnTo>
                    <a:pt x="1579" y="3590"/>
                  </a:lnTo>
                  <a:lnTo>
                    <a:pt x="1592" y="3581"/>
                  </a:lnTo>
                  <a:lnTo>
                    <a:pt x="1605" y="3570"/>
                  </a:lnTo>
                  <a:lnTo>
                    <a:pt x="1617" y="3560"/>
                  </a:lnTo>
                  <a:lnTo>
                    <a:pt x="1628" y="3549"/>
                  </a:lnTo>
                  <a:lnTo>
                    <a:pt x="1640" y="3537"/>
                  </a:lnTo>
                  <a:lnTo>
                    <a:pt x="1650" y="3525"/>
                  </a:lnTo>
                  <a:lnTo>
                    <a:pt x="1659" y="3512"/>
                  </a:lnTo>
                  <a:lnTo>
                    <a:pt x="1668" y="3500"/>
                  </a:lnTo>
                  <a:lnTo>
                    <a:pt x="1676" y="3487"/>
                  </a:lnTo>
                  <a:lnTo>
                    <a:pt x="1682" y="3474"/>
                  </a:lnTo>
                  <a:lnTo>
                    <a:pt x="1692" y="3453"/>
                  </a:lnTo>
                  <a:lnTo>
                    <a:pt x="1701" y="3432"/>
                  </a:lnTo>
                  <a:lnTo>
                    <a:pt x="1708" y="3411"/>
                  </a:lnTo>
                  <a:lnTo>
                    <a:pt x="1714" y="3391"/>
                  </a:lnTo>
                  <a:lnTo>
                    <a:pt x="1718" y="3371"/>
                  </a:lnTo>
                  <a:lnTo>
                    <a:pt x="1722" y="3352"/>
                  </a:lnTo>
                  <a:lnTo>
                    <a:pt x="1725" y="3331"/>
                  </a:lnTo>
                  <a:lnTo>
                    <a:pt x="1726" y="3311"/>
                  </a:lnTo>
                  <a:lnTo>
                    <a:pt x="1727" y="3293"/>
                  </a:lnTo>
                  <a:lnTo>
                    <a:pt x="1726" y="3273"/>
                  </a:lnTo>
                  <a:lnTo>
                    <a:pt x="1725" y="3255"/>
                  </a:lnTo>
                  <a:lnTo>
                    <a:pt x="1722" y="3236"/>
                  </a:lnTo>
                  <a:lnTo>
                    <a:pt x="1718" y="3219"/>
                  </a:lnTo>
                  <a:lnTo>
                    <a:pt x="1714" y="3201"/>
                  </a:lnTo>
                  <a:lnTo>
                    <a:pt x="1709" y="3183"/>
                  </a:lnTo>
                  <a:lnTo>
                    <a:pt x="1702" y="3166"/>
                  </a:lnTo>
                  <a:lnTo>
                    <a:pt x="1694" y="3149"/>
                  </a:lnTo>
                  <a:lnTo>
                    <a:pt x="1686" y="3133"/>
                  </a:lnTo>
                  <a:lnTo>
                    <a:pt x="1677" y="3117"/>
                  </a:lnTo>
                  <a:lnTo>
                    <a:pt x="1667" y="3102"/>
                  </a:lnTo>
                  <a:lnTo>
                    <a:pt x="1655" y="3087"/>
                  </a:lnTo>
                  <a:lnTo>
                    <a:pt x="1644" y="3072"/>
                  </a:lnTo>
                  <a:lnTo>
                    <a:pt x="1631" y="3058"/>
                  </a:lnTo>
                  <a:lnTo>
                    <a:pt x="1618" y="3044"/>
                  </a:lnTo>
                  <a:lnTo>
                    <a:pt x="1604" y="3031"/>
                  </a:lnTo>
                  <a:lnTo>
                    <a:pt x="1589" y="3017"/>
                  </a:lnTo>
                  <a:lnTo>
                    <a:pt x="1573" y="3005"/>
                  </a:lnTo>
                  <a:lnTo>
                    <a:pt x="1557" y="2994"/>
                  </a:lnTo>
                  <a:lnTo>
                    <a:pt x="1540" y="2982"/>
                  </a:lnTo>
                  <a:lnTo>
                    <a:pt x="1522" y="2971"/>
                  </a:lnTo>
                  <a:lnTo>
                    <a:pt x="1504" y="2961"/>
                  </a:lnTo>
                  <a:lnTo>
                    <a:pt x="1485" y="2951"/>
                  </a:lnTo>
                  <a:lnTo>
                    <a:pt x="1465" y="2942"/>
                  </a:lnTo>
                  <a:lnTo>
                    <a:pt x="1446" y="2934"/>
                  </a:lnTo>
                  <a:lnTo>
                    <a:pt x="1426" y="2927"/>
                  </a:lnTo>
                  <a:lnTo>
                    <a:pt x="1407" y="2921"/>
                  </a:lnTo>
                  <a:lnTo>
                    <a:pt x="1387" y="2914"/>
                  </a:lnTo>
                  <a:lnTo>
                    <a:pt x="1368" y="2910"/>
                  </a:lnTo>
                  <a:lnTo>
                    <a:pt x="1349" y="2906"/>
                  </a:lnTo>
                  <a:lnTo>
                    <a:pt x="1329" y="2903"/>
                  </a:lnTo>
                  <a:lnTo>
                    <a:pt x="1311" y="2901"/>
                  </a:lnTo>
                  <a:lnTo>
                    <a:pt x="1291" y="2900"/>
                  </a:lnTo>
                  <a:lnTo>
                    <a:pt x="1273" y="2900"/>
                  </a:lnTo>
                  <a:lnTo>
                    <a:pt x="1254" y="2900"/>
                  </a:lnTo>
                  <a:lnTo>
                    <a:pt x="1235" y="2902"/>
                  </a:lnTo>
                  <a:lnTo>
                    <a:pt x="1217" y="2904"/>
                  </a:lnTo>
                  <a:lnTo>
                    <a:pt x="1199" y="2908"/>
                  </a:lnTo>
                  <a:lnTo>
                    <a:pt x="1182" y="2912"/>
                  </a:lnTo>
                  <a:lnTo>
                    <a:pt x="1164" y="2917"/>
                  </a:lnTo>
                  <a:lnTo>
                    <a:pt x="1147" y="2924"/>
                  </a:lnTo>
                  <a:lnTo>
                    <a:pt x="1130" y="2932"/>
                  </a:lnTo>
                  <a:lnTo>
                    <a:pt x="1114" y="2939"/>
                  </a:lnTo>
                  <a:lnTo>
                    <a:pt x="1097" y="2948"/>
                  </a:lnTo>
                  <a:lnTo>
                    <a:pt x="1082" y="2959"/>
                  </a:lnTo>
                  <a:lnTo>
                    <a:pt x="1066" y="2970"/>
                  </a:lnTo>
                  <a:lnTo>
                    <a:pt x="1051" y="2982"/>
                  </a:lnTo>
                  <a:lnTo>
                    <a:pt x="1036" y="2996"/>
                  </a:lnTo>
                  <a:lnTo>
                    <a:pt x="1023" y="3010"/>
                  </a:lnTo>
                  <a:lnTo>
                    <a:pt x="1010" y="3026"/>
                  </a:lnTo>
                  <a:lnTo>
                    <a:pt x="996" y="3041"/>
                  </a:lnTo>
                  <a:lnTo>
                    <a:pt x="984" y="3059"/>
                  </a:lnTo>
                  <a:lnTo>
                    <a:pt x="972" y="3077"/>
                  </a:lnTo>
                  <a:lnTo>
                    <a:pt x="961" y="3097"/>
                  </a:lnTo>
                  <a:lnTo>
                    <a:pt x="951" y="3117"/>
                  </a:lnTo>
                  <a:lnTo>
                    <a:pt x="939" y="3142"/>
                  </a:lnTo>
                  <a:lnTo>
                    <a:pt x="929" y="3168"/>
                  </a:lnTo>
                  <a:lnTo>
                    <a:pt x="922" y="3194"/>
                  </a:lnTo>
                  <a:lnTo>
                    <a:pt x="915" y="3219"/>
                  </a:lnTo>
                  <a:lnTo>
                    <a:pt x="911" y="3244"/>
                  </a:lnTo>
                  <a:lnTo>
                    <a:pt x="908" y="3270"/>
                  </a:lnTo>
                  <a:lnTo>
                    <a:pt x="905" y="3295"/>
                  </a:lnTo>
                  <a:lnTo>
                    <a:pt x="905" y="3321"/>
                  </a:lnTo>
                  <a:lnTo>
                    <a:pt x="906" y="3346"/>
                  </a:lnTo>
                  <a:lnTo>
                    <a:pt x="910" y="3371"/>
                  </a:lnTo>
                  <a:lnTo>
                    <a:pt x="913" y="3396"/>
                  </a:lnTo>
                  <a:lnTo>
                    <a:pt x="919" y="3422"/>
                  </a:lnTo>
                  <a:lnTo>
                    <a:pt x="925" y="3446"/>
                  </a:lnTo>
                  <a:lnTo>
                    <a:pt x="933" y="3471"/>
                  </a:lnTo>
                  <a:lnTo>
                    <a:pt x="942" y="3495"/>
                  </a:lnTo>
                  <a:lnTo>
                    <a:pt x="952" y="3520"/>
                  </a:lnTo>
                  <a:lnTo>
                    <a:pt x="1059" y="3476"/>
                  </a:lnTo>
                  <a:lnTo>
                    <a:pt x="1053" y="3458"/>
                  </a:lnTo>
                  <a:lnTo>
                    <a:pt x="1047" y="3439"/>
                  </a:lnTo>
                  <a:lnTo>
                    <a:pt x="1041" y="3421"/>
                  </a:lnTo>
                  <a:lnTo>
                    <a:pt x="1035" y="3402"/>
                  </a:lnTo>
                  <a:lnTo>
                    <a:pt x="1031" y="3383"/>
                  </a:lnTo>
                  <a:lnTo>
                    <a:pt x="1028" y="3364"/>
                  </a:lnTo>
                  <a:lnTo>
                    <a:pt x="1025" y="3344"/>
                  </a:lnTo>
                  <a:lnTo>
                    <a:pt x="1024" y="3325"/>
                  </a:lnTo>
                  <a:lnTo>
                    <a:pt x="1023" y="3306"/>
                  </a:lnTo>
                  <a:lnTo>
                    <a:pt x="1023" y="3287"/>
                  </a:lnTo>
                  <a:lnTo>
                    <a:pt x="1025" y="3267"/>
                  </a:lnTo>
                  <a:lnTo>
                    <a:pt x="1027" y="3248"/>
                  </a:lnTo>
                  <a:lnTo>
                    <a:pt x="1031" y="3230"/>
                  </a:lnTo>
                  <a:lnTo>
                    <a:pt x="1036" y="3210"/>
                  </a:lnTo>
                  <a:lnTo>
                    <a:pt x="1044" y="3192"/>
                  </a:lnTo>
                  <a:lnTo>
                    <a:pt x="1051" y="3173"/>
                  </a:lnTo>
                  <a:lnTo>
                    <a:pt x="1058" y="3162"/>
                  </a:lnTo>
                  <a:lnTo>
                    <a:pt x="1064" y="3149"/>
                  </a:lnTo>
                  <a:lnTo>
                    <a:pt x="1071" y="3139"/>
                  </a:lnTo>
                  <a:lnTo>
                    <a:pt x="1080" y="3128"/>
                  </a:lnTo>
                  <a:lnTo>
                    <a:pt x="1087" y="3119"/>
                  </a:lnTo>
                  <a:lnTo>
                    <a:pt x="1096" y="3109"/>
                  </a:lnTo>
                  <a:lnTo>
                    <a:pt x="1104" y="3100"/>
                  </a:lnTo>
                  <a:lnTo>
                    <a:pt x="1114" y="3092"/>
                  </a:lnTo>
                  <a:lnTo>
                    <a:pt x="1124" y="3084"/>
                  </a:lnTo>
                  <a:lnTo>
                    <a:pt x="1133" y="3077"/>
                  </a:lnTo>
                  <a:lnTo>
                    <a:pt x="1145" y="3071"/>
                  </a:lnTo>
                  <a:lnTo>
                    <a:pt x="1155" y="3066"/>
                  </a:lnTo>
                  <a:lnTo>
                    <a:pt x="1166" y="3061"/>
                  </a:lnTo>
                  <a:lnTo>
                    <a:pt x="1178" y="3056"/>
                  </a:lnTo>
                  <a:lnTo>
                    <a:pt x="1189" y="3051"/>
                  </a:lnTo>
                  <a:lnTo>
                    <a:pt x="1201" y="3048"/>
                  </a:lnTo>
                  <a:lnTo>
                    <a:pt x="1213" y="3046"/>
                  </a:lnTo>
                  <a:lnTo>
                    <a:pt x="1226" y="3044"/>
                  </a:lnTo>
                  <a:lnTo>
                    <a:pt x="1239" y="3042"/>
                  </a:lnTo>
                  <a:lnTo>
                    <a:pt x="1252" y="3042"/>
                  </a:lnTo>
                  <a:lnTo>
                    <a:pt x="1264" y="3041"/>
                  </a:lnTo>
                  <a:lnTo>
                    <a:pt x="1278" y="3042"/>
                  </a:lnTo>
                  <a:lnTo>
                    <a:pt x="1292" y="3043"/>
                  </a:lnTo>
                  <a:lnTo>
                    <a:pt x="1306" y="3045"/>
                  </a:lnTo>
                  <a:lnTo>
                    <a:pt x="1320" y="3047"/>
                  </a:lnTo>
                  <a:lnTo>
                    <a:pt x="1334" y="3050"/>
                  </a:lnTo>
                  <a:lnTo>
                    <a:pt x="1349" y="3055"/>
                  </a:lnTo>
                  <a:lnTo>
                    <a:pt x="1363" y="3059"/>
                  </a:lnTo>
                  <a:lnTo>
                    <a:pt x="1378" y="3064"/>
                  </a:lnTo>
                  <a:lnTo>
                    <a:pt x="1392" y="3069"/>
                  </a:lnTo>
                  <a:lnTo>
                    <a:pt x="1408" y="3075"/>
                  </a:lnTo>
                  <a:lnTo>
                    <a:pt x="1422" y="3082"/>
                  </a:lnTo>
                  <a:lnTo>
                    <a:pt x="1436" y="3090"/>
                  </a:lnTo>
                  <a:lnTo>
                    <a:pt x="1449" y="3097"/>
                  </a:lnTo>
                  <a:lnTo>
                    <a:pt x="1461" y="3104"/>
                  </a:lnTo>
                  <a:lnTo>
                    <a:pt x="1474" y="3112"/>
                  </a:lnTo>
                  <a:lnTo>
                    <a:pt x="1485" y="3122"/>
                  </a:lnTo>
                  <a:lnTo>
                    <a:pt x="1496" y="3130"/>
                  </a:lnTo>
                  <a:lnTo>
                    <a:pt x="1507" y="3139"/>
                  </a:lnTo>
                  <a:lnTo>
                    <a:pt x="1517" y="3148"/>
                  </a:lnTo>
                  <a:lnTo>
                    <a:pt x="1526" y="3159"/>
                  </a:lnTo>
                  <a:lnTo>
                    <a:pt x="1536" y="3169"/>
                  </a:lnTo>
                  <a:lnTo>
                    <a:pt x="1544" y="3179"/>
                  </a:lnTo>
                  <a:lnTo>
                    <a:pt x="1552" y="3190"/>
                  </a:lnTo>
                  <a:lnTo>
                    <a:pt x="1559" y="3201"/>
                  </a:lnTo>
                  <a:lnTo>
                    <a:pt x="1565" y="3211"/>
                  </a:lnTo>
                  <a:lnTo>
                    <a:pt x="1572" y="3223"/>
                  </a:lnTo>
                  <a:lnTo>
                    <a:pt x="1578" y="3235"/>
                  </a:lnTo>
                  <a:lnTo>
                    <a:pt x="1582" y="3246"/>
                  </a:lnTo>
                  <a:lnTo>
                    <a:pt x="1587" y="3258"/>
                  </a:lnTo>
                  <a:lnTo>
                    <a:pt x="1590" y="3270"/>
                  </a:lnTo>
                  <a:lnTo>
                    <a:pt x="1593" y="3281"/>
                  </a:lnTo>
                  <a:lnTo>
                    <a:pt x="1596" y="3294"/>
                  </a:lnTo>
                  <a:lnTo>
                    <a:pt x="1597" y="3306"/>
                  </a:lnTo>
                  <a:lnTo>
                    <a:pt x="1598" y="3319"/>
                  </a:lnTo>
                  <a:lnTo>
                    <a:pt x="1599" y="3330"/>
                  </a:lnTo>
                  <a:lnTo>
                    <a:pt x="1599" y="3342"/>
                  </a:lnTo>
                  <a:lnTo>
                    <a:pt x="1598" y="3355"/>
                  </a:lnTo>
                  <a:lnTo>
                    <a:pt x="1596" y="3367"/>
                  </a:lnTo>
                  <a:lnTo>
                    <a:pt x="1594" y="3379"/>
                  </a:lnTo>
                  <a:lnTo>
                    <a:pt x="1591" y="3391"/>
                  </a:lnTo>
                  <a:lnTo>
                    <a:pt x="1587" y="3403"/>
                  </a:lnTo>
                  <a:lnTo>
                    <a:pt x="1583" y="3416"/>
                  </a:lnTo>
                  <a:lnTo>
                    <a:pt x="1578" y="3427"/>
                  </a:lnTo>
                  <a:lnTo>
                    <a:pt x="1569" y="3444"/>
                  </a:lnTo>
                  <a:lnTo>
                    <a:pt x="1558" y="3460"/>
                  </a:lnTo>
                  <a:lnTo>
                    <a:pt x="1546" y="3475"/>
                  </a:lnTo>
                  <a:lnTo>
                    <a:pt x="1533" y="3489"/>
                  </a:lnTo>
                  <a:lnTo>
                    <a:pt x="1520" y="3502"/>
                  </a:lnTo>
                  <a:lnTo>
                    <a:pt x="1505" y="3513"/>
                  </a:lnTo>
                  <a:lnTo>
                    <a:pt x="1489" y="3524"/>
                  </a:lnTo>
                  <a:lnTo>
                    <a:pt x="1474" y="3533"/>
                  </a:lnTo>
                  <a:lnTo>
                    <a:pt x="1456" y="3541"/>
                  </a:lnTo>
                  <a:lnTo>
                    <a:pt x="1439" y="3548"/>
                  </a:lnTo>
                  <a:lnTo>
                    <a:pt x="1421" y="3553"/>
                  </a:lnTo>
                  <a:lnTo>
                    <a:pt x="1403" y="3556"/>
                  </a:lnTo>
                  <a:lnTo>
                    <a:pt x="1384" y="3558"/>
                  </a:lnTo>
                  <a:lnTo>
                    <a:pt x="1364" y="3558"/>
                  </a:lnTo>
                  <a:lnTo>
                    <a:pt x="1345" y="3557"/>
                  </a:lnTo>
                  <a:lnTo>
                    <a:pt x="1326" y="3554"/>
                  </a:lnTo>
                  <a:lnTo>
                    <a:pt x="1279" y="3651"/>
                  </a:lnTo>
                  <a:close/>
                  <a:moveTo>
                    <a:pt x="611" y="3945"/>
                  </a:moveTo>
                  <a:lnTo>
                    <a:pt x="715" y="3989"/>
                  </a:lnTo>
                  <a:lnTo>
                    <a:pt x="765" y="3869"/>
                  </a:lnTo>
                  <a:lnTo>
                    <a:pt x="1379" y="4130"/>
                  </a:lnTo>
                  <a:lnTo>
                    <a:pt x="1488" y="3873"/>
                  </a:lnTo>
                  <a:lnTo>
                    <a:pt x="1384" y="3829"/>
                  </a:lnTo>
                  <a:lnTo>
                    <a:pt x="1332" y="3952"/>
                  </a:lnTo>
                  <a:lnTo>
                    <a:pt x="822" y="3736"/>
                  </a:lnTo>
                  <a:lnTo>
                    <a:pt x="877" y="3608"/>
                  </a:lnTo>
                  <a:lnTo>
                    <a:pt x="772" y="3564"/>
                  </a:lnTo>
                  <a:lnTo>
                    <a:pt x="611" y="3945"/>
                  </a:lnTo>
                  <a:close/>
                  <a:moveTo>
                    <a:pt x="1637" y="4012"/>
                  </a:moveTo>
                  <a:lnTo>
                    <a:pt x="1556" y="4201"/>
                  </a:lnTo>
                  <a:lnTo>
                    <a:pt x="1700" y="4262"/>
                  </a:lnTo>
                  <a:lnTo>
                    <a:pt x="1780" y="4072"/>
                  </a:lnTo>
                  <a:lnTo>
                    <a:pt x="1637" y="4012"/>
                  </a:lnTo>
                  <a:close/>
                  <a:moveTo>
                    <a:pt x="932" y="4208"/>
                  </a:moveTo>
                  <a:lnTo>
                    <a:pt x="913" y="4200"/>
                  </a:lnTo>
                  <a:lnTo>
                    <a:pt x="893" y="4195"/>
                  </a:lnTo>
                  <a:lnTo>
                    <a:pt x="873" y="4190"/>
                  </a:lnTo>
                  <a:lnTo>
                    <a:pt x="854" y="4186"/>
                  </a:lnTo>
                  <a:lnTo>
                    <a:pt x="834" y="4182"/>
                  </a:lnTo>
                  <a:lnTo>
                    <a:pt x="815" y="4180"/>
                  </a:lnTo>
                  <a:lnTo>
                    <a:pt x="795" y="4179"/>
                  </a:lnTo>
                  <a:lnTo>
                    <a:pt x="776" y="4178"/>
                  </a:lnTo>
                  <a:lnTo>
                    <a:pt x="756" y="4179"/>
                  </a:lnTo>
                  <a:lnTo>
                    <a:pt x="736" y="4180"/>
                  </a:lnTo>
                  <a:lnTo>
                    <a:pt x="718" y="4182"/>
                  </a:lnTo>
                  <a:lnTo>
                    <a:pt x="698" y="4185"/>
                  </a:lnTo>
                  <a:lnTo>
                    <a:pt x="680" y="4189"/>
                  </a:lnTo>
                  <a:lnTo>
                    <a:pt x="661" y="4194"/>
                  </a:lnTo>
                  <a:lnTo>
                    <a:pt x="644" y="4200"/>
                  </a:lnTo>
                  <a:lnTo>
                    <a:pt x="625" y="4208"/>
                  </a:lnTo>
                  <a:lnTo>
                    <a:pt x="607" y="4216"/>
                  </a:lnTo>
                  <a:lnTo>
                    <a:pt x="591" y="4224"/>
                  </a:lnTo>
                  <a:lnTo>
                    <a:pt x="573" y="4234"/>
                  </a:lnTo>
                  <a:lnTo>
                    <a:pt x="557" y="4246"/>
                  </a:lnTo>
                  <a:lnTo>
                    <a:pt x="541" y="4257"/>
                  </a:lnTo>
                  <a:lnTo>
                    <a:pt x="526" y="4269"/>
                  </a:lnTo>
                  <a:lnTo>
                    <a:pt x="510" y="4284"/>
                  </a:lnTo>
                  <a:lnTo>
                    <a:pt x="496" y="4298"/>
                  </a:lnTo>
                  <a:lnTo>
                    <a:pt x="482" y="4314"/>
                  </a:lnTo>
                  <a:lnTo>
                    <a:pt x="469" y="4330"/>
                  </a:lnTo>
                  <a:lnTo>
                    <a:pt x="456" y="4349"/>
                  </a:lnTo>
                  <a:lnTo>
                    <a:pt x="444" y="4366"/>
                  </a:lnTo>
                  <a:lnTo>
                    <a:pt x="432" y="4386"/>
                  </a:lnTo>
                  <a:lnTo>
                    <a:pt x="422" y="4407"/>
                  </a:lnTo>
                  <a:lnTo>
                    <a:pt x="411" y="4428"/>
                  </a:lnTo>
                  <a:lnTo>
                    <a:pt x="403" y="4451"/>
                  </a:lnTo>
                  <a:lnTo>
                    <a:pt x="394" y="4475"/>
                  </a:lnTo>
                  <a:lnTo>
                    <a:pt x="388" y="4497"/>
                  </a:lnTo>
                  <a:lnTo>
                    <a:pt x="382" y="4519"/>
                  </a:lnTo>
                  <a:lnTo>
                    <a:pt x="377" y="4542"/>
                  </a:lnTo>
                  <a:lnTo>
                    <a:pt x="373" y="4563"/>
                  </a:lnTo>
                  <a:lnTo>
                    <a:pt x="371" y="4585"/>
                  </a:lnTo>
                  <a:lnTo>
                    <a:pt x="370" y="4607"/>
                  </a:lnTo>
                  <a:lnTo>
                    <a:pt x="370" y="4627"/>
                  </a:lnTo>
                  <a:lnTo>
                    <a:pt x="371" y="4648"/>
                  </a:lnTo>
                  <a:lnTo>
                    <a:pt x="372" y="4668"/>
                  </a:lnTo>
                  <a:lnTo>
                    <a:pt x="375" y="4688"/>
                  </a:lnTo>
                  <a:lnTo>
                    <a:pt x="380" y="4708"/>
                  </a:lnTo>
                  <a:lnTo>
                    <a:pt x="385" y="4726"/>
                  </a:lnTo>
                  <a:lnTo>
                    <a:pt x="391" y="4745"/>
                  </a:lnTo>
                  <a:lnTo>
                    <a:pt x="397" y="4763"/>
                  </a:lnTo>
                  <a:lnTo>
                    <a:pt x="405" y="4781"/>
                  </a:lnTo>
                  <a:lnTo>
                    <a:pt x="414" y="4798"/>
                  </a:lnTo>
                  <a:lnTo>
                    <a:pt x="423" y="4815"/>
                  </a:lnTo>
                  <a:lnTo>
                    <a:pt x="433" y="4831"/>
                  </a:lnTo>
                  <a:lnTo>
                    <a:pt x="444" y="4847"/>
                  </a:lnTo>
                  <a:lnTo>
                    <a:pt x="457" y="4862"/>
                  </a:lnTo>
                  <a:lnTo>
                    <a:pt x="469" y="4877"/>
                  </a:lnTo>
                  <a:lnTo>
                    <a:pt x="483" y="4890"/>
                  </a:lnTo>
                  <a:lnTo>
                    <a:pt x="497" y="4904"/>
                  </a:lnTo>
                  <a:lnTo>
                    <a:pt x="512" y="4917"/>
                  </a:lnTo>
                  <a:lnTo>
                    <a:pt x="527" y="4928"/>
                  </a:lnTo>
                  <a:lnTo>
                    <a:pt x="543" y="4940"/>
                  </a:lnTo>
                  <a:lnTo>
                    <a:pt x="560" y="4951"/>
                  </a:lnTo>
                  <a:lnTo>
                    <a:pt x="578" y="4960"/>
                  </a:lnTo>
                  <a:lnTo>
                    <a:pt x="596" y="4970"/>
                  </a:lnTo>
                  <a:lnTo>
                    <a:pt x="615" y="4979"/>
                  </a:lnTo>
                  <a:lnTo>
                    <a:pt x="633" y="4986"/>
                  </a:lnTo>
                  <a:lnTo>
                    <a:pt x="653" y="4993"/>
                  </a:lnTo>
                  <a:lnTo>
                    <a:pt x="672" y="5000"/>
                  </a:lnTo>
                  <a:lnTo>
                    <a:pt x="692" y="5005"/>
                  </a:lnTo>
                  <a:lnTo>
                    <a:pt x="712" y="5009"/>
                  </a:lnTo>
                  <a:lnTo>
                    <a:pt x="731" y="5012"/>
                  </a:lnTo>
                  <a:lnTo>
                    <a:pt x="751" y="5014"/>
                  </a:lnTo>
                  <a:lnTo>
                    <a:pt x="770" y="5016"/>
                  </a:lnTo>
                  <a:lnTo>
                    <a:pt x="790" y="5016"/>
                  </a:lnTo>
                  <a:lnTo>
                    <a:pt x="810" y="5016"/>
                  </a:lnTo>
                  <a:lnTo>
                    <a:pt x="828" y="5014"/>
                  </a:lnTo>
                  <a:lnTo>
                    <a:pt x="848" y="5012"/>
                  </a:lnTo>
                  <a:lnTo>
                    <a:pt x="866" y="5009"/>
                  </a:lnTo>
                  <a:lnTo>
                    <a:pt x="885" y="5005"/>
                  </a:lnTo>
                  <a:lnTo>
                    <a:pt x="903" y="5000"/>
                  </a:lnTo>
                  <a:lnTo>
                    <a:pt x="922" y="4993"/>
                  </a:lnTo>
                  <a:lnTo>
                    <a:pt x="939" y="4986"/>
                  </a:lnTo>
                  <a:lnTo>
                    <a:pt x="957" y="4979"/>
                  </a:lnTo>
                  <a:lnTo>
                    <a:pt x="975" y="4970"/>
                  </a:lnTo>
                  <a:lnTo>
                    <a:pt x="991" y="4959"/>
                  </a:lnTo>
                  <a:lnTo>
                    <a:pt x="1008" y="4949"/>
                  </a:lnTo>
                  <a:lnTo>
                    <a:pt x="1024" y="4937"/>
                  </a:lnTo>
                  <a:lnTo>
                    <a:pt x="1040" y="4924"/>
                  </a:lnTo>
                  <a:lnTo>
                    <a:pt x="1054" y="4911"/>
                  </a:lnTo>
                  <a:lnTo>
                    <a:pt x="1069" y="4895"/>
                  </a:lnTo>
                  <a:lnTo>
                    <a:pt x="1083" y="4880"/>
                  </a:lnTo>
                  <a:lnTo>
                    <a:pt x="1096" y="4863"/>
                  </a:lnTo>
                  <a:lnTo>
                    <a:pt x="1109" y="4846"/>
                  </a:lnTo>
                  <a:lnTo>
                    <a:pt x="1121" y="4827"/>
                  </a:lnTo>
                  <a:lnTo>
                    <a:pt x="1132" y="4808"/>
                  </a:lnTo>
                  <a:lnTo>
                    <a:pt x="1144" y="4787"/>
                  </a:lnTo>
                  <a:lnTo>
                    <a:pt x="1153" y="4765"/>
                  </a:lnTo>
                  <a:lnTo>
                    <a:pt x="1162" y="4743"/>
                  </a:lnTo>
                  <a:lnTo>
                    <a:pt x="1170" y="4720"/>
                  </a:lnTo>
                  <a:lnTo>
                    <a:pt x="1178" y="4697"/>
                  </a:lnTo>
                  <a:lnTo>
                    <a:pt x="1184" y="4675"/>
                  </a:lnTo>
                  <a:lnTo>
                    <a:pt x="1188" y="4652"/>
                  </a:lnTo>
                  <a:lnTo>
                    <a:pt x="1191" y="4630"/>
                  </a:lnTo>
                  <a:lnTo>
                    <a:pt x="1194" y="4609"/>
                  </a:lnTo>
                  <a:lnTo>
                    <a:pt x="1195" y="4588"/>
                  </a:lnTo>
                  <a:lnTo>
                    <a:pt x="1195" y="4566"/>
                  </a:lnTo>
                  <a:lnTo>
                    <a:pt x="1194" y="4546"/>
                  </a:lnTo>
                  <a:lnTo>
                    <a:pt x="1192" y="4526"/>
                  </a:lnTo>
                  <a:lnTo>
                    <a:pt x="1189" y="4506"/>
                  </a:lnTo>
                  <a:lnTo>
                    <a:pt x="1186" y="4486"/>
                  </a:lnTo>
                  <a:lnTo>
                    <a:pt x="1181" y="4467"/>
                  </a:lnTo>
                  <a:lnTo>
                    <a:pt x="1175" y="4449"/>
                  </a:lnTo>
                  <a:lnTo>
                    <a:pt x="1167" y="4430"/>
                  </a:lnTo>
                  <a:lnTo>
                    <a:pt x="1160" y="4413"/>
                  </a:lnTo>
                  <a:lnTo>
                    <a:pt x="1152" y="4395"/>
                  </a:lnTo>
                  <a:lnTo>
                    <a:pt x="1142" y="4379"/>
                  </a:lnTo>
                  <a:lnTo>
                    <a:pt x="1131" y="4363"/>
                  </a:lnTo>
                  <a:lnTo>
                    <a:pt x="1121" y="4347"/>
                  </a:lnTo>
                  <a:lnTo>
                    <a:pt x="1109" y="4332"/>
                  </a:lnTo>
                  <a:lnTo>
                    <a:pt x="1096" y="4318"/>
                  </a:lnTo>
                  <a:lnTo>
                    <a:pt x="1083" y="4303"/>
                  </a:lnTo>
                  <a:lnTo>
                    <a:pt x="1068" y="4290"/>
                  </a:lnTo>
                  <a:lnTo>
                    <a:pt x="1054" y="4278"/>
                  </a:lnTo>
                  <a:lnTo>
                    <a:pt x="1038" y="4265"/>
                  </a:lnTo>
                  <a:lnTo>
                    <a:pt x="1022" y="4254"/>
                  </a:lnTo>
                  <a:lnTo>
                    <a:pt x="1005" y="4244"/>
                  </a:lnTo>
                  <a:lnTo>
                    <a:pt x="988" y="4233"/>
                  </a:lnTo>
                  <a:lnTo>
                    <a:pt x="969" y="4224"/>
                  </a:lnTo>
                  <a:lnTo>
                    <a:pt x="951" y="4216"/>
                  </a:lnTo>
                  <a:lnTo>
                    <a:pt x="932" y="4208"/>
                  </a:lnTo>
                  <a:close/>
                  <a:moveTo>
                    <a:pt x="1055" y="4701"/>
                  </a:moveTo>
                  <a:lnTo>
                    <a:pt x="1050" y="4716"/>
                  </a:lnTo>
                  <a:lnTo>
                    <a:pt x="1044" y="4729"/>
                  </a:lnTo>
                  <a:lnTo>
                    <a:pt x="1036" y="4742"/>
                  </a:lnTo>
                  <a:lnTo>
                    <a:pt x="1029" y="4754"/>
                  </a:lnTo>
                  <a:lnTo>
                    <a:pt x="1021" y="4766"/>
                  </a:lnTo>
                  <a:lnTo>
                    <a:pt x="1014" y="4778"/>
                  </a:lnTo>
                  <a:lnTo>
                    <a:pt x="1004" y="4788"/>
                  </a:lnTo>
                  <a:lnTo>
                    <a:pt x="995" y="4798"/>
                  </a:lnTo>
                  <a:lnTo>
                    <a:pt x="986" y="4808"/>
                  </a:lnTo>
                  <a:lnTo>
                    <a:pt x="976" y="4817"/>
                  </a:lnTo>
                  <a:lnTo>
                    <a:pt x="965" y="4825"/>
                  </a:lnTo>
                  <a:lnTo>
                    <a:pt x="955" y="4832"/>
                  </a:lnTo>
                  <a:lnTo>
                    <a:pt x="945" y="4840"/>
                  </a:lnTo>
                  <a:lnTo>
                    <a:pt x="933" y="4846"/>
                  </a:lnTo>
                  <a:lnTo>
                    <a:pt x="921" y="4852"/>
                  </a:lnTo>
                  <a:lnTo>
                    <a:pt x="910" y="4857"/>
                  </a:lnTo>
                  <a:lnTo>
                    <a:pt x="897" y="4861"/>
                  </a:lnTo>
                  <a:lnTo>
                    <a:pt x="884" y="4865"/>
                  </a:lnTo>
                  <a:lnTo>
                    <a:pt x="871" y="4869"/>
                  </a:lnTo>
                  <a:lnTo>
                    <a:pt x="858" y="4872"/>
                  </a:lnTo>
                  <a:lnTo>
                    <a:pt x="845" y="4874"/>
                  </a:lnTo>
                  <a:lnTo>
                    <a:pt x="831" y="4875"/>
                  </a:lnTo>
                  <a:lnTo>
                    <a:pt x="818" y="4875"/>
                  </a:lnTo>
                  <a:lnTo>
                    <a:pt x="803" y="4875"/>
                  </a:lnTo>
                  <a:lnTo>
                    <a:pt x="789" y="4875"/>
                  </a:lnTo>
                  <a:lnTo>
                    <a:pt x="774" y="4874"/>
                  </a:lnTo>
                  <a:lnTo>
                    <a:pt x="760" y="4872"/>
                  </a:lnTo>
                  <a:lnTo>
                    <a:pt x="746" y="4869"/>
                  </a:lnTo>
                  <a:lnTo>
                    <a:pt x="730" y="4865"/>
                  </a:lnTo>
                  <a:lnTo>
                    <a:pt x="716" y="4861"/>
                  </a:lnTo>
                  <a:lnTo>
                    <a:pt x="700" y="4856"/>
                  </a:lnTo>
                  <a:lnTo>
                    <a:pt x="686" y="4851"/>
                  </a:lnTo>
                  <a:lnTo>
                    <a:pt x="670" y="4845"/>
                  </a:lnTo>
                  <a:lnTo>
                    <a:pt x="656" y="4838"/>
                  </a:lnTo>
                  <a:lnTo>
                    <a:pt x="642" y="4831"/>
                  </a:lnTo>
                  <a:lnTo>
                    <a:pt x="629" y="4824"/>
                  </a:lnTo>
                  <a:lnTo>
                    <a:pt x="616" y="4816"/>
                  </a:lnTo>
                  <a:lnTo>
                    <a:pt x="604" y="4808"/>
                  </a:lnTo>
                  <a:lnTo>
                    <a:pt x="592" y="4799"/>
                  </a:lnTo>
                  <a:lnTo>
                    <a:pt x="582" y="4790"/>
                  </a:lnTo>
                  <a:lnTo>
                    <a:pt x="570" y="4781"/>
                  </a:lnTo>
                  <a:lnTo>
                    <a:pt x="561" y="4771"/>
                  </a:lnTo>
                  <a:lnTo>
                    <a:pt x="552" y="4760"/>
                  </a:lnTo>
                  <a:lnTo>
                    <a:pt x="543" y="4750"/>
                  </a:lnTo>
                  <a:lnTo>
                    <a:pt x="535" y="4740"/>
                  </a:lnTo>
                  <a:lnTo>
                    <a:pt x="528" y="4728"/>
                  </a:lnTo>
                  <a:lnTo>
                    <a:pt x="521" y="4717"/>
                  </a:lnTo>
                  <a:lnTo>
                    <a:pt x="515" y="4706"/>
                  </a:lnTo>
                  <a:lnTo>
                    <a:pt x="509" y="4693"/>
                  </a:lnTo>
                  <a:lnTo>
                    <a:pt x="504" y="4682"/>
                  </a:lnTo>
                  <a:lnTo>
                    <a:pt x="500" y="4670"/>
                  </a:lnTo>
                  <a:lnTo>
                    <a:pt x="497" y="4656"/>
                  </a:lnTo>
                  <a:lnTo>
                    <a:pt x="494" y="4644"/>
                  </a:lnTo>
                  <a:lnTo>
                    <a:pt x="492" y="4630"/>
                  </a:lnTo>
                  <a:lnTo>
                    <a:pt x="491" y="4618"/>
                  </a:lnTo>
                  <a:lnTo>
                    <a:pt x="490" y="4605"/>
                  </a:lnTo>
                  <a:lnTo>
                    <a:pt x="490" y="4590"/>
                  </a:lnTo>
                  <a:lnTo>
                    <a:pt x="491" y="4577"/>
                  </a:lnTo>
                  <a:lnTo>
                    <a:pt x="492" y="4563"/>
                  </a:lnTo>
                  <a:lnTo>
                    <a:pt x="494" y="4549"/>
                  </a:lnTo>
                  <a:lnTo>
                    <a:pt x="497" y="4535"/>
                  </a:lnTo>
                  <a:lnTo>
                    <a:pt x="500" y="4521"/>
                  </a:lnTo>
                  <a:lnTo>
                    <a:pt x="505" y="4507"/>
                  </a:lnTo>
                  <a:lnTo>
                    <a:pt x="510" y="4492"/>
                  </a:lnTo>
                  <a:lnTo>
                    <a:pt x="516" y="4479"/>
                  </a:lnTo>
                  <a:lnTo>
                    <a:pt x="522" y="4465"/>
                  </a:lnTo>
                  <a:lnTo>
                    <a:pt x="529" y="4452"/>
                  </a:lnTo>
                  <a:lnTo>
                    <a:pt x="536" y="4440"/>
                  </a:lnTo>
                  <a:lnTo>
                    <a:pt x="543" y="4428"/>
                  </a:lnTo>
                  <a:lnTo>
                    <a:pt x="552" y="4417"/>
                  </a:lnTo>
                  <a:lnTo>
                    <a:pt x="561" y="4406"/>
                  </a:lnTo>
                  <a:lnTo>
                    <a:pt x="570" y="4396"/>
                  </a:lnTo>
                  <a:lnTo>
                    <a:pt x="580" y="4386"/>
                  </a:lnTo>
                  <a:lnTo>
                    <a:pt x="589" y="4378"/>
                  </a:lnTo>
                  <a:lnTo>
                    <a:pt x="599" y="4369"/>
                  </a:lnTo>
                  <a:lnTo>
                    <a:pt x="611" y="4361"/>
                  </a:lnTo>
                  <a:lnTo>
                    <a:pt x="621" y="4355"/>
                  </a:lnTo>
                  <a:lnTo>
                    <a:pt x="632" y="4348"/>
                  </a:lnTo>
                  <a:lnTo>
                    <a:pt x="645" y="4343"/>
                  </a:lnTo>
                  <a:lnTo>
                    <a:pt x="656" y="4337"/>
                  </a:lnTo>
                  <a:lnTo>
                    <a:pt x="668" y="4332"/>
                  </a:lnTo>
                  <a:lnTo>
                    <a:pt x="681" y="4329"/>
                  </a:lnTo>
                  <a:lnTo>
                    <a:pt x="694" y="4325"/>
                  </a:lnTo>
                  <a:lnTo>
                    <a:pt x="707" y="4323"/>
                  </a:lnTo>
                  <a:lnTo>
                    <a:pt x="721" y="4321"/>
                  </a:lnTo>
                  <a:lnTo>
                    <a:pt x="734" y="4320"/>
                  </a:lnTo>
                  <a:lnTo>
                    <a:pt x="748" y="4319"/>
                  </a:lnTo>
                  <a:lnTo>
                    <a:pt x="762" y="4319"/>
                  </a:lnTo>
                  <a:lnTo>
                    <a:pt x="777" y="4320"/>
                  </a:lnTo>
                  <a:lnTo>
                    <a:pt x="791" y="4321"/>
                  </a:lnTo>
                  <a:lnTo>
                    <a:pt x="805" y="4323"/>
                  </a:lnTo>
                  <a:lnTo>
                    <a:pt x="820" y="4325"/>
                  </a:lnTo>
                  <a:lnTo>
                    <a:pt x="835" y="4329"/>
                  </a:lnTo>
                  <a:lnTo>
                    <a:pt x="850" y="4333"/>
                  </a:lnTo>
                  <a:lnTo>
                    <a:pt x="865" y="4337"/>
                  </a:lnTo>
                  <a:lnTo>
                    <a:pt x="880" y="4344"/>
                  </a:lnTo>
                  <a:lnTo>
                    <a:pt x="895" y="4350"/>
                  </a:lnTo>
                  <a:lnTo>
                    <a:pt x="910" y="4356"/>
                  </a:lnTo>
                  <a:lnTo>
                    <a:pt x="923" y="4363"/>
                  </a:lnTo>
                  <a:lnTo>
                    <a:pt x="936" y="4370"/>
                  </a:lnTo>
                  <a:lnTo>
                    <a:pt x="950" y="4379"/>
                  </a:lnTo>
                  <a:lnTo>
                    <a:pt x="961" y="4387"/>
                  </a:lnTo>
                  <a:lnTo>
                    <a:pt x="974" y="4395"/>
                  </a:lnTo>
                  <a:lnTo>
                    <a:pt x="984" y="4404"/>
                  </a:lnTo>
                  <a:lnTo>
                    <a:pt x="994" y="4414"/>
                  </a:lnTo>
                  <a:lnTo>
                    <a:pt x="1004" y="4423"/>
                  </a:lnTo>
                  <a:lnTo>
                    <a:pt x="1014" y="4433"/>
                  </a:lnTo>
                  <a:lnTo>
                    <a:pt x="1022" y="4444"/>
                  </a:lnTo>
                  <a:lnTo>
                    <a:pt x="1030" y="4455"/>
                  </a:lnTo>
                  <a:lnTo>
                    <a:pt x="1037" y="4465"/>
                  </a:lnTo>
                  <a:lnTo>
                    <a:pt x="1045" y="4477"/>
                  </a:lnTo>
                  <a:lnTo>
                    <a:pt x="1051" y="4488"/>
                  </a:lnTo>
                  <a:lnTo>
                    <a:pt x="1056" y="4500"/>
                  </a:lnTo>
                  <a:lnTo>
                    <a:pt x="1061" y="4513"/>
                  </a:lnTo>
                  <a:lnTo>
                    <a:pt x="1065" y="4525"/>
                  </a:lnTo>
                  <a:lnTo>
                    <a:pt x="1068" y="4538"/>
                  </a:lnTo>
                  <a:lnTo>
                    <a:pt x="1071" y="4551"/>
                  </a:lnTo>
                  <a:lnTo>
                    <a:pt x="1074" y="4563"/>
                  </a:lnTo>
                  <a:lnTo>
                    <a:pt x="1075" y="4577"/>
                  </a:lnTo>
                  <a:lnTo>
                    <a:pt x="1076" y="4590"/>
                  </a:lnTo>
                  <a:lnTo>
                    <a:pt x="1076" y="4604"/>
                  </a:lnTo>
                  <a:lnTo>
                    <a:pt x="1075" y="4617"/>
                  </a:lnTo>
                  <a:lnTo>
                    <a:pt x="1074" y="4631"/>
                  </a:lnTo>
                  <a:lnTo>
                    <a:pt x="1071" y="4645"/>
                  </a:lnTo>
                  <a:lnTo>
                    <a:pt x="1068" y="4659"/>
                  </a:lnTo>
                  <a:lnTo>
                    <a:pt x="1064" y="4674"/>
                  </a:lnTo>
                  <a:lnTo>
                    <a:pt x="1060" y="4687"/>
                  </a:lnTo>
                  <a:lnTo>
                    <a:pt x="1055" y="4701"/>
                  </a:lnTo>
                  <a:close/>
                  <a:moveTo>
                    <a:pt x="1004" y="5398"/>
                  </a:moveTo>
                  <a:lnTo>
                    <a:pt x="1061" y="5128"/>
                  </a:lnTo>
                  <a:lnTo>
                    <a:pt x="951" y="5105"/>
                  </a:lnTo>
                  <a:lnTo>
                    <a:pt x="924" y="5233"/>
                  </a:lnTo>
                  <a:lnTo>
                    <a:pt x="383" y="5117"/>
                  </a:lnTo>
                  <a:lnTo>
                    <a:pt x="409" y="4990"/>
                  </a:lnTo>
                  <a:lnTo>
                    <a:pt x="299" y="4967"/>
                  </a:lnTo>
                  <a:lnTo>
                    <a:pt x="215" y="5361"/>
                  </a:lnTo>
                  <a:lnTo>
                    <a:pt x="326" y="5384"/>
                  </a:lnTo>
                  <a:lnTo>
                    <a:pt x="353" y="5259"/>
                  </a:lnTo>
                  <a:lnTo>
                    <a:pt x="776" y="5349"/>
                  </a:lnTo>
                  <a:lnTo>
                    <a:pt x="795" y="5383"/>
                  </a:lnTo>
                  <a:lnTo>
                    <a:pt x="813" y="5417"/>
                  </a:lnTo>
                  <a:lnTo>
                    <a:pt x="821" y="5434"/>
                  </a:lnTo>
                  <a:lnTo>
                    <a:pt x="828" y="5451"/>
                  </a:lnTo>
                  <a:lnTo>
                    <a:pt x="834" y="5468"/>
                  </a:lnTo>
                  <a:lnTo>
                    <a:pt x="840" y="5485"/>
                  </a:lnTo>
                  <a:lnTo>
                    <a:pt x="845" y="5503"/>
                  </a:lnTo>
                  <a:lnTo>
                    <a:pt x="849" y="5521"/>
                  </a:lnTo>
                  <a:lnTo>
                    <a:pt x="852" y="5539"/>
                  </a:lnTo>
                  <a:lnTo>
                    <a:pt x="853" y="5557"/>
                  </a:lnTo>
                  <a:lnTo>
                    <a:pt x="854" y="5576"/>
                  </a:lnTo>
                  <a:lnTo>
                    <a:pt x="853" y="5596"/>
                  </a:lnTo>
                  <a:lnTo>
                    <a:pt x="851" y="5615"/>
                  </a:lnTo>
                  <a:lnTo>
                    <a:pt x="847" y="5635"/>
                  </a:lnTo>
                  <a:lnTo>
                    <a:pt x="844" y="5647"/>
                  </a:lnTo>
                  <a:lnTo>
                    <a:pt x="839" y="5658"/>
                  </a:lnTo>
                  <a:lnTo>
                    <a:pt x="833" y="5669"/>
                  </a:lnTo>
                  <a:lnTo>
                    <a:pt x="827" y="5678"/>
                  </a:lnTo>
                  <a:lnTo>
                    <a:pt x="820" y="5686"/>
                  </a:lnTo>
                  <a:lnTo>
                    <a:pt x="811" y="5694"/>
                  </a:lnTo>
                  <a:lnTo>
                    <a:pt x="801" y="5700"/>
                  </a:lnTo>
                  <a:lnTo>
                    <a:pt x="792" y="5705"/>
                  </a:lnTo>
                  <a:lnTo>
                    <a:pt x="781" y="5710"/>
                  </a:lnTo>
                  <a:lnTo>
                    <a:pt x="769" y="5713"/>
                  </a:lnTo>
                  <a:lnTo>
                    <a:pt x="757" y="5715"/>
                  </a:lnTo>
                  <a:lnTo>
                    <a:pt x="744" y="5716"/>
                  </a:lnTo>
                  <a:lnTo>
                    <a:pt x="730" y="5717"/>
                  </a:lnTo>
                  <a:lnTo>
                    <a:pt x="717" y="5716"/>
                  </a:lnTo>
                  <a:lnTo>
                    <a:pt x="702" y="5714"/>
                  </a:lnTo>
                  <a:lnTo>
                    <a:pt x="688" y="5712"/>
                  </a:lnTo>
                  <a:lnTo>
                    <a:pt x="274" y="5624"/>
                  </a:lnTo>
                  <a:lnTo>
                    <a:pt x="302" y="5493"/>
                  </a:lnTo>
                  <a:lnTo>
                    <a:pt x="192" y="5470"/>
                  </a:lnTo>
                  <a:lnTo>
                    <a:pt x="109" y="5860"/>
                  </a:lnTo>
                  <a:lnTo>
                    <a:pt x="220" y="5883"/>
                  </a:lnTo>
                  <a:lnTo>
                    <a:pt x="244" y="5766"/>
                  </a:lnTo>
                  <a:lnTo>
                    <a:pt x="692" y="5862"/>
                  </a:lnTo>
                  <a:lnTo>
                    <a:pt x="705" y="5864"/>
                  </a:lnTo>
                  <a:lnTo>
                    <a:pt x="719" y="5866"/>
                  </a:lnTo>
                  <a:lnTo>
                    <a:pt x="731" y="5867"/>
                  </a:lnTo>
                  <a:lnTo>
                    <a:pt x="745" y="5867"/>
                  </a:lnTo>
                  <a:lnTo>
                    <a:pt x="757" y="5867"/>
                  </a:lnTo>
                  <a:lnTo>
                    <a:pt x="768" y="5866"/>
                  </a:lnTo>
                  <a:lnTo>
                    <a:pt x="781" y="5864"/>
                  </a:lnTo>
                  <a:lnTo>
                    <a:pt x="792" y="5862"/>
                  </a:lnTo>
                  <a:lnTo>
                    <a:pt x="803" y="5860"/>
                  </a:lnTo>
                  <a:lnTo>
                    <a:pt x="814" y="5855"/>
                  </a:lnTo>
                  <a:lnTo>
                    <a:pt x="825" y="5852"/>
                  </a:lnTo>
                  <a:lnTo>
                    <a:pt x="834" y="5847"/>
                  </a:lnTo>
                  <a:lnTo>
                    <a:pt x="845" y="5842"/>
                  </a:lnTo>
                  <a:lnTo>
                    <a:pt x="854" y="5837"/>
                  </a:lnTo>
                  <a:lnTo>
                    <a:pt x="863" y="5831"/>
                  </a:lnTo>
                  <a:lnTo>
                    <a:pt x="872" y="5825"/>
                  </a:lnTo>
                  <a:lnTo>
                    <a:pt x="881" y="5817"/>
                  </a:lnTo>
                  <a:lnTo>
                    <a:pt x="889" y="5810"/>
                  </a:lnTo>
                  <a:lnTo>
                    <a:pt x="897" y="5803"/>
                  </a:lnTo>
                  <a:lnTo>
                    <a:pt x="904" y="5795"/>
                  </a:lnTo>
                  <a:lnTo>
                    <a:pt x="918" y="5777"/>
                  </a:lnTo>
                  <a:lnTo>
                    <a:pt x="930" y="5759"/>
                  </a:lnTo>
                  <a:lnTo>
                    <a:pt x="941" y="5739"/>
                  </a:lnTo>
                  <a:lnTo>
                    <a:pt x="950" y="5717"/>
                  </a:lnTo>
                  <a:lnTo>
                    <a:pt x="957" y="5697"/>
                  </a:lnTo>
                  <a:lnTo>
                    <a:pt x="963" y="5674"/>
                  </a:lnTo>
                  <a:lnTo>
                    <a:pt x="966" y="5655"/>
                  </a:lnTo>
                  <a:lnTo>
                    <a:pt x="967" y="5637"/>
                  </a:lnTo>
                  <a:lnTo>
                    <a:pt x="968" y="5617"/>
                  </a:lnTo>
                  <a:lnTo>
                    <a:pt x="967" y="5598"/>
                  </a:lnTo>
                  <a:lnTo>
                    <a:pt x="965" y="5578"/>
                  </a:lnTo>
                  <a:lnTo>
                    <a:pt x="963" y="5557"/>
                  </a:lnTo>
                  <a:lnTo>
                    <a:pt x="959" y="5537"/>
                  </a:lnTo>
                  <a:lnTo>
                    <a:pt x="954" y="5516"/>
                  </a:lnTo>
                  <a:lnTo>
                    <a:pt x="948" y="5497"/>
                  </a:lnTo>
                  <a:lnTo>
                    <a:pt x="942" y="5477"/>
                  </a:lnTo>
                  <a:lnTo>
                    <a:pt x="934" y="5457"/>
                  </a:lnTo>
                  <a:lnTo>
                    <a:pt x="926" y="5439"/>
                  </a:lnTo>
                  <a:lnTo>
                    <a:pt x="918" y="5421"/>
                  </a:lnTo>
                  <a:lnTo>
                    <a:pt x="909" y="5404"/>
                  </a:lnTo>
                  <a:lnTo>
                    <a:pt x="899" y="5388"/>
                  </a:lnTo>
                  <a:lnTo>
                    <a:pt x="889" y="5373"/>
                  </a:lnTo>
                  <a:lnTo>
                    <a:pt x="1004" y="5398"/>
                  </a:lnTo>
                  <a:close/>
                  <a:moveTo>
                    <a:pt x="372" y="6827"/>
                  </a:moveTo>
                  <a:lnTo>
                    <a:pt x="396" y="6829"/>
                  </a:lnTo>
                  <a:lnTo>
                    <a:pt x="420" y="6830"/>
                  </a:lnTo>
                  <a:lnTo>
                    <a:pt x="443" y="6829"/>
                  </a:lnTo>
                  <a:lnTo>
                    <a:pt x="466" y="6828"/>
                  </a:lnTo>
                  <a:lnTo>
                    <a:pt x="489" y="6826"/>
                  </a:lnTo>
                  <a:lnTo>
                    <a:pt x="510" y="6823"/>
                  </a:lnTo>
                  <a:lnTo>
                    <a:pt x="532" y="6819"/>
                  </a:lnTo>
                  <a:lnTo>
                    <a:pt x="554" y="6813"/>
                  </a:lnTo>
                  <a:lnTo>
                    <a:pt x="574" y="6807"/>
                  </a:lnTo>
                  <a:lnTo>
                    <a:pt x="595" y="6801"/>
                  </a:lnTo>
                  <a:lnTo>
                    <a:pt x="615" y="6793"/>
                  </a:lnTo>
                  <a:lnTo>
                    <a:pt x="634" y="6785"/>
                  </a:lnTo>
                  <a:lnTo>
                    <a:pt x="653" y="6775"/>
                  </a:lnTo>
                  <a:lnTo>
                    <a:pt x="671" y="6765"/>
                  </a:lnTo>
                  <a:lnTo>
                    <a:pt x="689" y="6755"/>
                  </a:lnTo>
                  <a:lnTo>
                    <a:pt x="705" y="6742"/>
                  </a:lnTo>
                  <a:lnTo>
                    <a:pt x="722" y="6730"/>
                  </a:lnTo>
                  <a:lnTo>
                    <a:pt x="737" y="6717"/>
                  </a:lnTo>
                  <a:lnTo>
                    <a:pt x="752" y="6703"/>
                  </a:lnTo>
                  <a:lnTo>
                    <a:pt x="765" y="6688"/>
                  </a:lnTo>
                  <a:lnTo>
                    <a:pt x="779" y="6673"/>
                  </a:lnTo>
                  <a:lnTo>
                    <a:pt x="791" y="6657"/>
                  </a:lnTo>
                  <a:lnTo>
                    <a:pt x="802" y="6639"/>
                  </a:lnTo>
                  <a:lnTo>
                    <a:pt x="813" y="6622"/>
                  </a:lnTo>
                  <a:lnTo>
                    <a:pt x="822" y="6604"/>
                  </a:lnTo>
                  <a:lnTo>
                    <a:pt x="831" y="6585"/>
                  </a:lnTo>
                  <a:lnTo>
                    <a:pt x="838" y="6565"/>
                  </a:lnTo>
                  <a:lnTo>
                    <a:pt x="846" y="6545"/>
                  </a:lnTo>
                  <a:lnTo>
                    <a:pt x="852" y="6525"/>
                  </a:lnTo>
                  <a:lnTo>
                    <a:pt x="856" y="6503"/>
                  </a:lnTo>
                  <a:lnTo>
                    <a:pt x="860" y="6481"/>
                  </a:lnTo>
                  <a:lnTo>
                    <a:pt x="862" y="6459"/>
                  </a:lnTo>
                  <a:lnTo>
                    <a:pt x="863" y="6437"/>
                  </a:lnTo>
                  <a:lnTo>
                    <a:pt x="864" y="6416"/>
                  </a:lnTo>
                  <a:lnTo>
                    <a:pt x="863" y="6396"/>
                  </a:lnTo>
                  <a:lnTo>
                    <a:pt x="861" y="6375"/>
                  </a:lnTo>
                  <a:lnTo>
                    <a:pt x="859" y="6356"/>
                  </a:lnTo>
                  <a:lnTo>
                    <a:pt x="855" y="6335"/>
                  </a:lnTo>
                  <a:lnTo>
                    <a:pt x="851" y="6315"/>
                  </a:lnTo>
                  <a:lnTo>
                    <a:pt x="845" y="6297"/>
                  </a:lnTo>
                  <a:lnTo>
                    <a:pt x="838" y="6277"/>
                  </a:lnTo>
                  <a:lnTo>
                    <a:pt x="831" y="6260"/>
                  </a:lnTo>
                  <a:lnTo>
                    <a:pt x="823" y="6241"/>
                  </a:lnTo>
                  <a:lnTo>
                    <a:pt x="815" y="6224"/>
                  </a:lnTo>
                  <a:lnTo>
                    <a:pt x="804" y="6207"/>
                  </a:lnTo>
                  <a:lnTo>
                    <a:pt x="794" y="6190"/>
                  </a:lnTo>
                  <a:lnTo>
                    <a:pt x="783" y="6174"/>
                  </a:lnTo>
                  <a:lnTo>
                    <a:pt x="770" y="6159"/>
                  </a:lnTo>
                  <a:lnTo>
                    <a:pt x="758" y="6143"/>
                  </a:lnTo>
                  <a:lnTo>
                    <a:pt x="744" y="6130"/>
                  </a:lnTo>
                  <a:lnTo>
                    <a:pt x="729" y="6116"/>
                  </a:lnTo>
                  <a:lnTo>
                    <a:pt x="715" y="6103"/>
                  </a:lnTo>
                  <a:lnTo>
                    <a:pt x="699" y="6091"/>
                  </a:lnTo>
                  <a:lnTo>
                    <a:pt x="683" y="6079"/>
                  </a:lnTo>
                  <a:lnTo>
                    <a:pt x="666" y="6069"/>
                  </a:lnTo>
                  <a:lnTo>
                    <a:pt x="649" y="6059"/>
                  </a:lnTo>
                  <a:lnTo>
                    <a:pt x="630" y="6050"/>
                  </a:lnTo>
                  <a:lnTo>
                    <a:pt x="612" y="6042"/>
                  </a:lnTo>
                  <a:lnTo>
                    <a:pt x="593" y="6035"/>
                  </a:lnTo>
                  <a:lnTo>
                    <a:pt x="573" y="6028"/>
                  </a:lnTo>
                  <a:lnTo>
                    <a:pt x="553" y="6023"/>
                  </a:lnTo>
                  <a:lnTo>
                    <a:pt x="532" y="6018"/>
                  </a:lnTo>
                  <a:lnTo>
                    <a:pt x="512" y="6014"/>
                  </a:lnTo>
                  <a:lnTo>
                    <a:pt x="490" y="6012"/>
                  </a:lnTo>
                  <a:lnTo>
                    <a:pt x="468" y="6011"/>
                  </a:lnTo>
                  <a:lnTo>
                    <a:pt x="447" y="6011"/>
                  </a:lnTo>
                  <a:lnTo>
                    <a:pt x="426" y="6011"/>
                  </a:lnTo>
                  <a:lnTo>
                    <a:pt x="405" y="6013"/>
                  </a:lnTo>
                  <a:lnTo>
                    <a:pt x="385" y="6016"/>
                  </a:lnTo>
                  <a:lnTo>
                    <a:pt x="365" y="6020"/>
                  </a:lnTo>
                  <a:lnTo>
                    <a:pt x="345" y="6025"/>
                  </a:lnTo>
                  <a:lnTo>
                    <a:pt x="326" y="6031"/>
                  </a:lnTo>
                  <a:lnTo>
                    <a:pt x="307" y="6037"/>
                  </a:lnTo>
                  <a:lnTo>
                    <a:pt x="289" y="6044"/>
                  </a:lnTo>
                  <a:lnTo>
                    <a:pt x="271" y="6053"/>
                  </a:lnTo>
                  <a:lnTo>
                    <a:pt x="255" y="6062"/>
                  </a:lnTo>
                  <a:lnTo>
                    <a:pt x="237" y="6072"/>
                  </a:lnTo>
                  <a:lnTo>
                    <a:pt x="222" y="6083"/>
                  </a:lnTo>
                  <a:lnTo>
                    <a:pt x="206" y="6095"/>
                  </a:lnTo>
                  <a:lnTo>
                    <a:pt x="191" y="6106"/>
                  </a:lnTo>
                  <a:lnTo>
                    <a:pt x="176" y="6119"/>
                  </a:lnTo>
                  <a:lnTo>
                    <a:pt x="163" y="6133"/>
                  </a:lnTo>
                  <a:lnTo>
                    <a:pt x="151" y="6147"/>
                  </a:lnTo>
                  <a:lnTo>
                    <a:pt x="138" y="6162"/>
                  </a:lnTo>
                  <a:lnTo>
                    <a:pt x="126" y="6177"/>
                  </a:lnTo>
                  <a:lnTo>
                    <a:pt x="116" y="6194"/>
                  </a:lnTo>
                  <a:lnTo>
                    <a:pt x="105" y="6210"/>
                  </a:lnTo>
                  <a:lnTo>
                    <a:pt x="96" y="6227"/>
                  </a:lnTo>
                  <a:lnTo>
                    <a:pt x="88" y="6244"/>
                  </a:lnTo>
                  <a:lnTo>
                    <a:pt x="79" y="6262"/>
                  </a:lnTo>
                  <a:lnTo>
                    <a:pt x="73" y="6280"/>
                  </a:lnTo>
                  <a:lnTo>
                    <a:pt x="67" y="6299"/>
                  </a:lnTo>
                  <a:lnTo>
                    <a:pt x="62" y="6318"/>
                  </a:lnTo>
                  <a:lnTo>
                    <a:pt x="58" y="6338"/>
                  </a:lnTo>
                  <a:lnTo>
                    <a:pt x="55" y="6358"/>
                  </a:lnTo>
                  <a:lnTo>
                    <a:pt x="53" y="6377"/>
                  </a:lnTo>
                  <a:lnTo>
                    <a:pt x="52" y="6395"/>
                  </a:lnTo>
                  <a:lnTo>
                    <a:pt x="51" y="6411"/>
                  </a:lnTo>
                  <a:lnTo>
                    <a:pt x="51" y="6428"/>
                  </a:lnTo>
                  <a:lnTo>
                    <a:pt x="51" y="6445"/>
                  </a:lnTo>
                  <a:lnTo>
                    <a:pt x="52" y="6462"/>
                  </a:lnTo>
                  <a:lnTo>
                    <a:pt x="54" y="6478"/>
                  </a:lnTo>
                  <a:lnTo>
                    <a:pt x="56" y="6495"/>
                  </a:lnTo>
                  <a:lnTo>
                    <a:pt x="58" y="6511"/>
                  </a:lnTo>
                  <a:lnTo>
                    <a:pt x="61" y="6528"/>
                  </a:lnTo>
                  <a:lnTo>
                    <a:pt x="65" y="6544"/>
                  </a:lnTo>
                  <a:lnTo>
                    <a:pt x="68" y="6560"/>
                  </a:lnTo>
                  <a:lnTo>
                    <a:pt x="73" y="6576"/>
                  </a:lnTo>
                  <a:lnTo>
                    <a:pt x="78" y="6592"/>
                  </a:lnTo>
                  <a:lnTo>
                    <a:pt x="84" y="6606"/>
                  </a:lnTo>
                  <a:lnTo>
                    <a:pt x="90" y="6622"/>
                  </a:lnTo>
                  <a:lnTo>
                    <a:pt x="96" y="6636"/>
                  </a:lnTo>
                  <a:lnTo>
                    <a:pt x="103" y="6650"/>
                  </a:lnTo>
                  <a:lnTo>
                    <a:pt x="110" y="6664"/>
                  </a:lnTo>
                  <a:lnTo>
                    <a:pt x="119" y="6677"/>
                  </a:lnTo>
                  <a:lnTo>
                    <a:pt x="127" y="6690"/>
                  </a:lnTo>
                  <a:lnTo>
                    <a:pt x="135" y="6702"/>
                  </a:lnTo>
                  <a:lnTo>
                    <a:pt x="144" y="6714"/>
                  </a:lnTo>
                  <a:lnTo>
                    <a:pt x="155" y="6726"/>
                  </a:lnTo>
                  <a:lnTo>
                    <a:pt x="164" y="6736"/>
                  </a:lnTo>
                  <a:lnTo>
                    <a:pt x="174" y="6746"/>
                  </a:lnTo>
                  <a:lnTo>
                    <a:pt x="186" y="6757"/>
                  </a:lnTo>
                  <a:lnTo>
                    <a:pt x="197" y="6766"/>
                  </a:lnTo>
                  <a:lnTo>
                    <a:pt x="208" y="6774"/>
                  </a:lnTo>
                  <a:lnTo>
                    <a:pt x="221" y="6782"/>
                  </a:lnTo>
                  <a:lnTo>
                    <a:pt x="233" y="6789"/>
                  </a:lnTo>
                  <a:lnTo>
                    <a:pt x="246" y="6795"/>
                  </a:lnTo>
                  <a:lnTo>
                    <a:pt x="260" y="6800"/>
                  </a:lnTo>
                  <a:lnTo>
                    <a:pt x="272" y="6658"/>
                  </a:lnTo>
                  <a:lnTo>
                    <a:pt x="259" y="6647"/>
                  </a:lnTo>
                  <a:lnTo>
                    <a:pt x="246" y="6636"/>
                  </a:lnTo>
                  <a:lnTo>
                    <a:pt x="234" y="6624"/>
                  </a:lnTo>
                  <a:lnTo>
                    <a:pt x="224" y="6610"/>
                  </a:lnTo>
                  <a:lnTo>
                    <a:pt x="213" y="6596"/>
                  </a:lnTo>
                  <a:lnTo>
                    <a:pt x="204" y="6580"/>
                  </a:lnTo>
                  <a:lnTo>
                    <a:pt x="196" y="6565"/>
                  </a:lnTo>
                  <a:lnTo>
                    <a:pt x="189" y="6547"/>
                  </a:lnTo>
                  <a:lnTo>
                    <a:pt x="182" y="6530"/>
                  </a:lnTo>
                  <a:lnTo>
                    <a:pt x="176" y="6512"/>
                  </a:lnTo>
                  <a:lnTo>
                    <a:pt x="172" y="6493"/>
                  </a:lnTo>
                  <a:lnTo>
                    <a:pt x="169" y="6473"/>
                  </a:lnTo>
                  <a:lnTo>
                    <a:pt x="166" y="6454"/>
                  </a:lnTo>
                  <a:lnTo>
                    <a:pt x="165" y="6432"/>
                  </a:lnTo>
                  <a:lnTo>
                    <a:pt x="166" y="6411"/>
                  </a:lnTo>
                  <a:lnTo>
                    <a:pt x="167" y="6389"/>
                  </a:lnTo>
                  <a:lnTo>
                    <a:pt x="168" y="6378"/>
                  </a:lnTo>
                  <a:lnTo>
                    <a:pt x="170" y="6367"/>
                  </a:lnTo>
                  <a:lnTo>
                    <a:pt x="172" y="6356"/>
                  </a:lnTo>
                  <a:lnTo>
                    <a:pt x="175" y="6344"/>
                  </a:lnTo>
                  <a:lnTo>
                    <a:pt x="183" y="6323"/>
                  </a:lnTo>
                  <a:lnTo>
                    <a:pt x="191" y="6302"/>
                  </a:lnTo>
                  <a:lnTo>
                    <a:pt x="197" y="6292"/>
                  </a:lnTo>
                  <a:lnTo>
                    <a:pt x="202" y="6281"/>
                  </a:lnTo>
                  <a:lnTo>
                    <a:pt x="208" y="6272"/>
                  </a:lnTo>
                  <a:lnTo>
                    <a:pt x="216" y="6262"/>
                  </a:lnTo>
                  <a:lnTo>
                    <a:pt x="222" y="6252"/>
                  </a:lnTo>
                  <a:lnTo>
                    <a:pt x="230" y="6243"/>
                  </a:lnTo>
                  <a:lnTo>
                    <a:pt x="237" y="6235"/>
                  </a:lnTo>
                  <a:lnTo>
                    <a:pt x="246" y="6227"/>
                  </a:lnTo>
                  <a:lnTo>
                    <a:pt x="255" y="6218"/>
                  </a:lnTo>
                  <a:lnTo>
                    <a:pt x="264" y="6210"/>
                  </a:lnTo>
                  <a:lnTo>
                    <a:pt x="273" y="6203"/>
                  </a:lnTo>
                  <a:lnTo>
                    <a:pt x="284" y="6197"/>
                  </a:lnTo>
                  <a:lnTo>
                    <a:pt x="294" y="6190"/>
                  </a:lnTo>
                  <a:lnTo>
                    <a:pt x="304" y="6183"/>
                  </a:lnTo>
                  <a:lnTo>
                    <a:pt x="316" y="6178"/>
                  </a:lnTo>
                  <a:lnTo>
                    <a:pt x="327" y="6173"/>
                  </a:lnTo>
                  <a:lnTo>
                    <a:pt x="339" y="6169"/>
                  </a:lnTo>
                  <a:lnTo>
                    <a:pt x="352" y="6165"/>
                  </a:lnTo>
                  <a:lnTo>
                    <a:pt x="364" y="6161"/>
                  </a:lnTo>
                  <a:lnTo>
                    <a:pt x="376" y="6159"/>
                  </a:lnTo>
                  <a:lnTo>
                    <a:pt x="390" y="6156"/>
                  </a:lnTo>
                  <a:lnTo>
                    <a:pt x="403" y="6155"/>
                  </a:lnTo>
                  <a:lnTo>
                    <a:pt x="418" y="6153"/>
                  </a:lnTo>
                  <a:lnTo>
                    <a:pt x="432" y="6152"/>
                  </a:lnTo>
                  <a:lnTo>
                    <a:pt x="372" y="6827"/>
                  </a:lnTo>
                  <a:close/>
                  <a:moveTo>
                    <a:pt x="545" y="6163"/>
                  </a:moveTo>
                  <a:lnTo>
                    <a:pt x="556" y="6166"/>
                  </a:lnTo>
                  <a:lnTo>
                    <a:pt x="567" y="6169"/>
                  </a:lnTo>
                  <a:lnTo>
                    <a:pt x="579" y="6172"/>
                  </a:lnTo>
                  <a:lnTo>
                    <a:pt x="590" y="6176"/>
                  </a:lnTo>
                  <a:lnTo>
                    <a:pt x="600" y="6181"/>
                  </a:lnTo>
                  <a:lnTo>
                    <a:pt x="611" y="6186"/>
                  </a:lnTo>
                  <a:lnTo>
                    <a:pt x="621" y="6193"/>
                  </a:lnTo>
                  <a:lnTo>
                    <a:pt x="630" y="6199"/>
                  </a:lnTo>
                  <a:lnTo>
                    <a:pt x="649" y="6213"/>
                  </a:lnTo>
                  <a:lnTo>
                    <a:pt x="666" y="6229"/>
                  </a:lnTo>
                  <a:lnTo>
                    <a:pt x="683" y="6245"/>
                  </a:lnTo>
                  <a:lnTo>
                    <a:pt x="697" y="6264"/>
                  </a:lnTo>
                  <a:lnTo>
                    <a:pt x="711" y="6284"/>
                  </a:lnTo>
                  <a:lnTo>
                    <a:pt x="722" y="6305"/>
                  </a:lnTo>
                  <a:lnTo>
                    <a:pt x="731" y="6327"/>
                  </a:lnTo>
                  <a:lnTo>
                    <a:pt x="738" y="6349"/>
                  </a:lnTo>
                  <a:lnTo>
                    <a:pt x="741" y="6362"/>
                  </a:lnTo>
                  <a:lnTo>
                    <a:pt x="745" y="6373"/>
                  </a:lnTo>
                  <a:lnTo>
                    <a:pt x="747" y="6386"/>
                  </a:lnTo>
                  <a:lnTo>
                    <a:pt x="748" y="6397"/>
                  </a:lnTo>
                  <a:lnTo>
                    <a:pt x="749" y="6409"/>
                  </a:lnTo>
                  <a:lnTo>
                    <a:pt x="749" y="6422"/>
                  </a:lnTo>
                  <a:lnTo>
                    <a:pt x="749" y="6434"/>
                  </a:lnTo>
                  <a:lnTo>
                    <a:pt x="749" y="6446"/>
                  </a:lnTo>
                  <a:lnTo>
                    <a:pt x="747" y="6460"/>
                  </a:lnTo>
                  <a:lnTo>
                    <a:pt x="745" y="6472"/>
                  </a:lnTo>
                  <a:lnTo>
                    <a:pt x="743" y="6485"/>
                  </a:lnTo>
                  <a:lnTo>
                    <a:pt x="739" y="6497"/>
                  </a:lnTo>
                  <a:lnTo>
                    <a:pt x="735" y="6509"/>
                  </a:lnTo>
                  <a:lnTo>
                    <a:pt x="731" y="6521"/>
                  </a:lnTo>
                  <a:lnTo>
                    <a:pt x="726" y="6533"/>
                  </a:lnTo>
                  <a:lnTo>
                    <a:pt x="721" y="6544"/>
                  </a:lnTo>
                  <a:lnTo>
                    <a:pt x="716" y="6556"/>
                  </a:lnTo>
                  <a:lnTo>
                    <a:pt x="710" y="6566"/>
                  </a:lnTo>
                  <a:lnTo>
                    <a:pt x="703" y="6577"/>
                  </a:lnTo>
                  <a:lnTo>
                    <a:pt x="696" y="6588"/>
                  </a:lnTo>
                  <a:lnTo>
                    <a:pt x="689" y="6597"/>
                  </a:lnTo>
                  <a:lnTo>
                    <a:pt x="681" y="6607"/>
                  </a:lnTo>
                  <a:lnTo>
                    <a:pt x="673" y="6615"/>
                  </a:lnTo>
                  <a:lnTo>
                    <a:pt x="665" y="6625"/>
                  </a:lnTo>
                  <a:lnTo>
                    <a:pt x="656" y="6633"/>
                  </a:lnTo>
                  <a:lnTo>
                    <a:pt x="647" y="6641"/>
                  </a:lnTo>
                  <a:lnTo>
                    <a:pt x="637" y="6648"/>
                  </a:lnTo>
                  <a:lnTo>
                    <a:pt x="628" y="6656"/>
                  </a:lnTo>
                  <a:lnTo>
                    <a:pt x="618" y="6662"/>
                  </a:lnTo>
                  <a:lnTo>
                    <a:pt x="607" y="6668"/>
                  </a:lnTo>
                  <a:lnTo>
                    <a:pt x="597" y="6673"/>
                  </a:lnTo>
                  <a:lnTo>
                    <a:pt x="587" y="6677"/>
                  </a:lnTo>
                  <a:lnTo>
                    <a:pt x="576" y="6683"/>
                  </a:lnTo>
                  <a:lnTo>
                    <a:pt x="565" y="6686"/>
                  </a:lnTo>
                  <a:lnTo>
                    <a:pt x="555" y="6689"/>
                  </a:lnTo>
                  <a:lnTo>
                    <a:pt x="543" y="6691"/>
                  </a:lnTo>
                  <a:lnTo>
                    <a:pt x="532" y="6692"/>
                  </a:lnTo>
                  <a:lnTo>
                    <a:pt x="521" y="6693"/>
                  </a:lnTo>
                  <a:lnTo>
                    <a:pt x="509" y="6693"/>
                  </a:lnTo>
                  <a:lnTo>
                    <a:pt x="498" y="6693"/>
                  </a:lnTo>
                  <a:lnTo>
                    <a:pt x="545" y="6163"/>
                  </a:lnTo>
                  <a:close/>
                  <a:moveTo>
                    <a:pt x="86" y="7053"/>
                  </a:moveTo>
                  <a:lnTo>
                    <a:pt x="73" y="7066"/>
                  </a:lnTo>
                  <a:lnTo>
                    <a:pt x="61" y="7081"/>
                  </a:lnTo>
                  <a:lnTo>
                    <a:pt x="51" y="7095"/>
                  </a:lnTo>
                  <a:lnTo>
                    <a:pt x="41" y="7110"/>
                  </a:lnTo>
                  <a:lnTo>
                    <a:pt x="33" y="7127"/>
                  </a:lnTo>
                  <a:lnTo>
                    <a:pt x="26" y="7143"/>
                  </a:lnTo>
                  <a:lnTo>
                    <a:pt x="20" y="7161"/>
                  </a:lnTo>
                  <a:lnTo>
                    <a:pt x="14" y="7179"/>
                  </a:lnTo>
                  <a:lnTo>
                    <a:pt x="10" y="7196"/>
                  </a:lnTo>
                  <a:lnTo>
                    <a:pt x="7" y="7215"/>
                  </a:lnTo>
                  <a:lnTo>
                    <a:pt x="4" y="7233"/>
                  </a:lnTo>
                  <a:lnTo>
                    <a:pt x="2" y="7251"/>
                  </a:lnTo>
                  <a:lnTo>
                    <a:pt x="1" y="7269"/>
                  </a:lnTo>
                  <a:lnTo>
                    <a:pt x="0" y="7288"/>
                  </a:lnTo>
                  <a:lnTo>
                    <a:pt x="0" y="7306"/>
                  </a:lnTo>
                  <a:lnTo>
                    <a:pt x="0" y="7324"/>
                  </a:lnTo>
                  <a:lnTo>
                    <a:pt x="2" y="7354"/>
                  </a:lnTo>
                  <a:lnTo>
                    <a:pt x="5" y="7382"/>
                  </a:lnTo>
                  <a:lnTo>
                    <a:pt x="10" y="7410"/>
                  </a:lnTo>
                  <a:lnTo>
                    <a:pt x="18" y="7437"/>
                  </a:lnTo>
                  <a:lnTo>
                    <a:pt x="22" y="7450"/>
                  </a:lnTo>
                  <a:lnTo>
                    <a:pt x="26" y="7463"/>
                  </a:lnTo>
                  <a:lnTo>
                    <a:pt x="31" y="7476"/>
                  </a:lnTo>
                  <a:lnTo>
                    <a:pt x="36" y="7488"/>
                  </a:lnTo>
                  <a:lnTo>
                    <a:pt x="42" y="7499"/>
                  </a:lnTo>
                  <a:lnTo>
                    <a:pt x="48" y="7511"/>
                  </a:lnTo>
                  <a:lnTo>
                    <a:pt x="55" y="7522"/>
                  </a:lnTo>
                  <a:lnTo>
                    <a:pt x="63" y="7532"/>
                  </a:lnTo>
                  <a:lnTo>
                    <a:pt x="70" y="7543"/>
                  </a:lnTo>
                  <a:lnTo>
                    <a:pt x="78" y="7552"/>
                  </a:lnTo>
                  <a:lnTo>
                    <a:pt x="88" y="7561"/>
                  </a:lnTo>
                  <a:lnTo>
                    <a:pt x="97" y="7570"/>
                  </a:lnTo>
                  <a:lnTo>
                    <a:pt x="106" y="7578"/>
                  </a:lnTo>
                  <a:lnTo>
                    <a:pt x="117" y="7585"/>
                  </a:lnTo>
                  <a:lnTo>
                    <a:pt x="128" y="7592"/>
                  </a:lnTo>
                  <a:lnTo>
                    <a:pt x="139" y="7598"/>
                  </a:lnTo>
                  <a:lnTo>
                    <a:pt x="151" y="7603"/>
                  </a:lnTo>
                  <a:lnTo>
                    <a:pt x="164" y="7609"/>
                  </a:lnTo>
                  <a:lnTo>
                    <a:pt x="176" y="7612"/>
                  </a:lnTo>
                  <a:lnTo>
                    <a:pt x="191" y="7615"/>
                  </a:lnTo>
                  <a:lnTo>
                    <a:pt x="204" y="7618"/>
                  </a:lnTo>
                  <a:lnTo>
                    <a:pt x="220" y="7619"/>
                  </a:lnTo>
                  <a:lnTo>
                    <a:pt x="235" y="7620"/>
                  </a:lnTo>
                  <a:lnTo>
                    <a:pt x="251" y="7620"/>
                  </a:lnTo>
                  <a:lnTo>
                    <a:pt x="281" y="7617"/>
                  </a:lnTo>
                  <a:lnTo>
                    <a:pt x="307" y="7612"/>
                  </a:lnTo>
                  <a:lnTo>
                    <a:pt x="332" y="7603"/>
                  </a:lnTo>
                  <a:lnTo>
                    <a:pt x="354" y="7592"/>
                  </a:lnTo>
                  <a:lnTo>
                    <a:pt x="372" y="7580"/>
                  </a:lnTo>
                  <a:lnTo>
                    <a:pt x="390" y="7564"/>
                  </a:lnTo>
                  <a:lnTo>
                    <a:pt x="404" y="7547"/>
                  </a:lnTo>
                  <a:lnTo>
                    <a:pt x="417" y="7527"/>
                  </a:lnTo>
                  <a:lnTo>
                    <a:pt x="428" y="7506"/>
                  </a:lnTo>
                  <a:lnTo>
                    <a:pt x="437" y="7485"/>
                  </a:lnTo>
                  <a:lnTo>
                    <a:pt x="446" y="7461"/>
                  </a:lnTo>
                  <a:lnTo>
                    <a:pt x="452" y="7437"/>
                  </a:lnTo>
                  <a:lnTo>
                    <a:pt x="458" y="7413"/>
                  </a:lnTo>
                  <a:lnTo>
                    <a:pt x="462" y="7387"/>
                  </a:lnTo>
                  <a:lnTo>
                    <a:pt x="466" y="7361"/>
                  </a:lnTo>
                  <a:lnTo>
                    <a:pt x="470" y="7335"/>
                  </a:lnTo>
                  <a:lnTo>
                    <a:pt x="475" y="7284"/>
                  </a:lnTo>
                  <a:lnTo>
                    <a:pt x="481" y="7233"/>
                  </a:lnTo>
                  <a:lnTo>
                    <a:pt x="484" y="7209"/>
                  </a:lnTo>
                  <a:lnTo>
                    <a:pt x="488" y="7186"/>
                  </a:lnTo>
                  <a:lnTo>
                    <a:pt x="492" y="7164"/>
                  </a:lnTo>
                  <a:lnTo>
                    <a:pt x="497" y="7143"/>
                  </a:lnTo>
                  <a:lnTo>
                    <a:pt x="502" y="7125"/>
                  </a:lnTo>
                  <a:lnTo>
                    <a:pt x="509" y="7107"/>
                  </a:lnTo>
                  <a:lnTo>
                    <a:pt x="518" y="7093"/>
                  </a:lnTo>
                  <a:lnTo>
                    <a:pt x="527" y="7080"/>
                  </a:lnTo>
                  <a:lnTo>
                    <a:pt x="538" y="7069"/>
                  </a:lnTo>
                  <a:lnTo>
                    <a:pt x="552" y="7061"/>
                  </a:lnTo>
                  <a:lnTo>
                    <a:pt x="567" y="7056"/>
                  </a:lnTo>
                  <a:lnTo>
                    <a:pt x="584" y="7054"/>
                  </a:lnTo>
                  <a:lnTo>
                    <a:pt x="600" y="7055"/>
                  </a:lnTo>
                  <a:lnTo>
                    <a:pt x="614" y="7057"/>
                  </a:lnTo>
                  <a:lnTo>
                    <a:pt x="627" y="7061"/>
                  </a:lnTo>
                  <a:lnTo>
                    <a:pt x="638" y="7066"/>
                  </a:lnTo>
                  <a:lnTo>
                    <a:pt x="649" y="7073"/>
                  </a:lnTo>
                  <a:lnTo>
                    <a:pt x="657" y="7083"/>
                  </a:lnTo>
                  <a:lnTo>
                    <a:pt x="665" y="7093"/>
                  </a:lnTo>
                  <a:lnTo>
                    <a:pt x="672" y="7104"/>
                  </a:lnTo>
                  <a:lnTo>
                    <a:pt x="678" y="7117"/>
                  </a:lnTo>
                  <a:lnTo>
                    <a:pt x="683" y="7130"/>
                  </a:lnTo>
                  <a:lnTo>
                    <a:pt x="687" y="7146"/>
                  </a:lnTo>
                  <a:lnTo>
                    <a:pt x="690" y="7161"/>
                  </a:lnTo>
                  <a:lnTo>
                    <a:pt x="692" y="7178"/>
                  </a:lnTo>
                  <a:lnTo>
                    <a:pt x="694" y="7195"/>
                  </a:lnTo>
                  <a:lnTo>
                    <a:pt x="696" y="7213"/>
                  </a:lnTo>
                  <a:lnTo>
                    <a:pt x="697" y="7231"/>
                  </a:lnTo>
                  <a:lnTo>
                    <a:pt x="696" y="7248"/>
                  </a:lnTo>
                  <a:lnTo>
                    <a:pt x="695" y="7264"/>
                  </a:lnTo>
                  <a:lnTo>
                    <a:pt x="693" y="7281"/>
                  </a:lnTo>
                  <a:lnTo>
                    <a:pt x="689" y="7296"/>
                  </a:lnTo>
                  <a:lnTo>
                    <a:pt x="685" y="7312"/>
                  </a:lnTo>
                  <a:lnTo>
                    <a:pt x="679" y="7327"/>
                  </a:lnTo>
                  <a:lnTo>
                    <a:pt x="671" y="7341"/>
                  </a:lnTo>
                  <a:lnTo>
                    <a:pt x="664" y="7355"/>
                  </a:lnTo>
                  <a:lnTo>
                    <a:pt x="655" y="7369"/>
                  </a:lnTo>
                  <a:lnTo>
                    <a:pt x="645" y="7382"/>
                  </a:lnTo>
                  <a:lnTo>
                    <a:pt x="634" y="7394"/>
                  </a:lnTo>
                  <a:lnTo>
                    <a:pt x="622" y="7404"/>
                  </a:lnTo>
                  <a:lnTo>
                    <a:pt x="608" y="7415"/>
                  </a:lnTo>
                  <a:lnTo>
                    <a:pt x="594" y="7423"/>
                  </a:lnTo>
                  <a:lnTo>
                    <a:pt x="580" y="7430"/>
                  </a:lnTo>
                  <a:lnTo>
                    <a:pt x="564" y="7436"/>
                  </a:lnTo>
                  <a:lnTo>
                    <a:pt x="568" y="7556"/>
                  </a:lnTo>
                  <a:lnTo>
                    <a:pt x="805" y="7548"/>
                  </a:lnTo>
                  <a:lnTo>
                    <a:pt x="801" y="7435"/>
                  </a:lnTo>
                  <a:lnTo>
                    <a:pt x="729" y="7437"/>
                  </a:lnTo>
                  <a:lnTo>
                    <a:pt x="739" y="7425"/>
                  </a:lnTo>
                  <a:lnTo>
                    <a:pt x="748" y="7412"/>
                  </a:lnTo>
                  <a:lnTo>
                    <a:pt x="757" y="7397"/>
                  </a:lnTo>
                  <a:lnTo>
                    <a:pt x="765" y="7384"/>
                  </a:lnTo>
                  <a:lnTo>
                    <a:pt x="772" y="7369"/>
                  </a:lnTo>
                  <a:lnTo>
                    <a:pt x="779" y="7355"/>
                  </a:lnTo>
                  <a:lnTo>
                    <a:pt x="785" y="7339"/>
                  </a:lnTo>
                  <a:lnTo>
                    <a:pt x="791" y="7325"/>
                  </a:lnTo>
                  <a:lnTo>
                    <a:pt x="796" y="7310"/>
                  </a:lnTo>
                  <a:lnTo>
                    <a:pt x="800" y="7294"/>
                  </a:lnTo>
                  <a:lnTo>
                    <a:pt x="803" y="7279"/>
                  </a:lnTo>
                  <a:lnTo>
                    <a:pt x="806" y="7262"/>
                  </a:lnTo>
                  <a:lnTo>
                    <a:pt x="809" y="7247"/>
                  </a:lnTo>
                  <a:lnTo>
                    <a:pt x="810" y="7230"/>
                  </a:lnTo>
                  <a:lnTo>
                    <a:pt x="811" y="7215"/>
                  </a:lnTo>
                  <a:lnTo>
                    <a:pt x="811" y="7198"/>
                  </a:lnTo>
                  <a:lnTo>
                    <a:pt x="809" y="7171"/>
                  </a:lnTo>
                  <a:lnTo>
                    <a:pt x="805" y="7145"/>
                  </a:lnTo>
                  <a:lnTo>
                    <a:pt x="800" y="7119"/>
                  </a:lnTo>
                  <a:lnTo>
                    <a:pt x="794" y="7094"/>
                  </a:lnTo>
                  <a:lnTo>
                    <a:pt x="786" y="7069"/>
                  </a:lnTo>
                  <a:lnTo>
                    <a:pt x="777" y="7047"/>
                  </a:lnTo>
                  <a:lnTo>
                    <a:pt x="771" y="7035"/>
                  </a:lnTo>
                  <a:lnTo>
                    <a:pt x="765" y="7025"/>
                  </a:lnTo>
                  <a:lnTo>
                    <a:pt x="759" y="7015"/>
                  </a:lnTo>
                  <a:lnTo>
                    <a:pt x="752" y="7004"/>
                  </a:lnTo>
                  <a:lnTo>
                    <a:pt x="745" y="6995"/>
                  </a:lnTo>
                  <a:lnTo>
                    <a:pt x="737" y="6986"/>
                  </a:lnTo>
                  <a:lnTo>
                    <a:pt x="729" y="6977"/>
                  </a:lnTo>
                  <a:lnTo>
                    <a:pt x="720" y="6969"/>
                  </a:lnTo>
                  <a:lnTo>
                    <a:pt x="711" y="6962"/>
                  </a:lnTo>
                  <a:lnTo>
                    <a:pt x="701" y="6955"/>
                  </a:lnTo>
                  <a:lnTo>
                    <a:pt x="691" y="6949"/>
                  </a:lnTo>
                  <a:lnTo>
                    <a:pt x="681" y="6943"/>
                  </a:lnTo>
                  <a:lnTo>
                    <a:pt x="669" y="6938"/>
                  </a:lnTo>
                  <a:lnTo>
                    <a:pt x="657" y="6934"/>
                  </a:lnTo>
                  <a:lnTo>
                    <a:pt x="646" y="6930"/>
                  </a:lnTo>
                  <a:lnTo>
                    <a:pt x="632" y="6927"/>
                  </a:lnTo>
                  <a:lnTo>
                    <a:pt x="619" y="6925"/>
                  </a:lnTo>
                  <a:lnTo>
                    <a:pt x="605" y="6923"/>
                  </a:lnTo>
                  <a:lnTo>
                    <a:pt x="591" y="6923"/>
                  </a:lnTo>
                  <a:lnTo>
                    <a:pt x="576" y="6923"/>
                  </a:lnTo>
                  <a:lnTo>
                    <a:pt x="542" y="6925"/>
                  </a:lnTo>
                  <a:lnTo>
                    <a:pt x="513" y="6931"/>
                  </a:lnTo>
                  <a:lnTo>
                    <a:pt x="486" y="6939"/>
                  </a:lnTo>
                  <a:lnTo>
                    <a:pt x="462" y="6951"/>
                  </a:lnTo>
                  <a:lnTo>
                    <a:pt x="441" y="6964"/>
                  </a:lnTo>
                  <a:lnTo>
                    <a:pt x="423" y="6980"/>
                  </a:lnTo>
                  <a:lnTo>
                    <a:pt x="407" y="6996"/>
                  </a:lnTo>
                  <a:lnTo>
                    <a:pt x="393" y="7016"/>
                  </a:lnTo>
                  <a:lnTo>
                    <a:pt x="382" y="7036"/>
                  </a:lnTo>
                  <a:lnTo>
                    <a:pt x="371" y="7058"/>
                  </a:lnTo>
                  <a:lnTo>
                    <a:pt x="363" y="7082"/>
                  </a:lnTo>
                  <a:lnTo>
                    <a:pt x="357" y="7105"/>
                  </a:lnTo>
                  <a:lnTo>
                    <a:pt x="351" y="7130"/>
                  </a:lnTo>
                  <a:lnTo>
                    <a:pt x="347" y="7156"/>
                  </a:lnTo>
                  <a:lnTo>
                    <a:pt x="343" y="7182"/>
                  </a:lnTo>
                  <a:lnTo>
                    <a:pt x="340" y="7207"/>
                  </a:lnTo>
                  <a:lnTo>
                    <a:pt x="335" y="7260"/>
                  </a:lnTo>
                  <a:lnTo>
                    <a:pt x="332" y="7310"/>
                  </a:lnTo>
                  <a:lnTo>
                    <a:pt x="329" y="7334"/>
                  </a:lnTo>
                  <a:lnTo>
                    <a:pt x="327" y="7357"/>
                  </a:lnTo>
                  <a:lnTo>
                    <a:pt x="324" y="7379"/>
                  </a:lnTo>
                  <a:lnTo>
                    <a:pt x="320" y="7399"/>
                  </a:lnTo>
                  <a:lnTo>
                    <a:pt x="315" y="7418"/>
                  </a:lnTo>
                  <a:lnTo>
                    <a:pt x="308" y="7435"/>
                  </a:lnTo>
                  <a:lnTo>
                    <a:pt x="300" y="7450"/>
                  </a:lnTo>
                  <a:lnTo>
                    <a:pt x="291" y="7463"/>
                  </a:lnTo>
                  <a:lnTo>
                    <a:pt x="279" y="7473"/>
                  </a:lnTo>
                  <a:lnTo>
                    <a:pt x="267" y="7481"/>
                  </a:lnTo>
                  <a:lnTo>
                    <a:pt x="252" y="7486"/>
                  </a:lnTo>
                  <a:lnTo>
                    <a:pt x="234" y="7489"/>
                  </a:lnTo>
                  <a:lnTo>
                    <a:pt x="225" y="7489"/>
                  </a:lnTo>
                  <a:lnTo>
                    <a:pt x="216" y="7488"/>
                  </a:lnTo>
                  <a:lnTo>
                    <a:pt x="207" y="7487"/>
                  </a:lnTo>
                  <a:lnTo>
                    <a:pt x="199" y="7485"/>
                  </a:lnTo>
                  <a:lnTo>
                    <a:pt x="191" y="7482"/>
                  </a:lnTo>
                  <a:lnTo>
                    <a:pt x="184" y="7479"/>
                  </a:lnTo>
                  <a:lnTo>
                    <a:pt x="177" y="7475"/>
                  </a:lnTo>
                  <a:lnTo>
                    <a:pt x="171" y="7470"/>
                  </a:lnTo>
                  <a:lnTo>
                    <a:pt x="165" y="7465"/>
                  </a:lnTo>
                  <a:lnTo>
                    <a:pt x="160" y="7460"/>
                  </a:lnTo>
                  <a:lnTo>
                    <a:pt x="155" y="7455"/>
                  </a:lnTo>
                  <a:lnTo>
                    <a:pt x="151" y="7449"/>
                  </a:lnTo>
                  <a:lnTo>
                    <a:pt x="142" y="7436"/>
                  </a:lnTo>
                  <a:lnTo>
                    <a:pt x="136" y="7422"/>
                  </a:lnTo>
                  <a:lnTo>
                    <a:pt x="130" y="7407"/>
                  </a:lnTo>
                  <a:lnTo>
                    <a:pt x="126" y="7392"/>
                  </a:lnTo>
                  <a:lnTo>
                    <a:pt x="122" y="7376"/>
                  </a:lnTo>
                  <a:lnTo>
                    <a:pt x="120" y="7360"/>
                  </a:lnTo>
                  <a:lnTo>
                    <a:pt x="117" y="7329"/>
                  </a:lnTo>
                  <a:lnTo>
                    <a:pt x="114" y="7301"/>
                  </a:lnTo>
                  <a:lnTo>
                    <a:pt x="114" y="7284"/>
                  </a:lnTo>
                  <a:lnTo>
                    <a:pt x="116" y="7266"/>
                  </a:lnTo>
                  <a:lnTo>
                    <a:pt x="118" y="7248"/>
                  </a:lnTo>
                  <a:lnTo>
                    <a:pt x="121" y="7228"/>
                  </a:lnTo>
                  <a:lnTo>
                    <a:pt x="125" y="7209"/>
                  </a:lnTo>
                  <a:lnTo>
                    <a:pt x="130" y="7191"/>
                  </a:lnTo>
                  <a:lnTo>
                    <a:pt x="137" y="7172"/>
                  </a:lnTo>
                  <a:lnTo>
                    <a:pt x="144" y="7154"/>
                  </a:lnTo>
                  <a:lnTo>
                    <a:pt x="154" y="7137"/>
                  </a:lnTo>
                  <a:lnTo>
                    <a:pt x="165" y="7121"/>
                  </a:lnTo>
                  <a:lnTo>
                    <a:pt x="177" y="7104"/>
                  </a:lnTo>
                  <a:lnTo>
                    <a:pt x="191" y="7090"/>
                  </a:lnTo>
                  <a:lnTo>
                    <a:pt x="198" y="7084"/>
                  </a:lnTo>
                  <a:lnTo>
                    <a:pt x="206" y="7077"/>
                  </a:lnTo>
                  <a:lnTo>
                    <a:pt x="215" y="7071"/>
                  </a:lnTo>
                  <a:lnTo>
                    <a:pt x="223" y="7065"/>
                  </a:lnTo>
                  <a:lnTo>
                    <a:pt x="232" y="7060"/>
                  </a:lnTo>
                  <a:lnTo>
                    <a:pt x="241" y="7055"/>
                  </a:lnTo>
                  <a:lnTo>
                    <a:pt x="251" y="7051"/>
                  </a:lnTo>
                  <a:lnTo>
                    <a:pt x="261" y="7047"/>
                  </a:lnTo>
                  <a:lnTo>
                    <a:pt x="258" y="6934"/>
                  </a:lnTo>
                  <a:lnTo>
                    <a:pt x="4" y="6942"/>
                  </a:lnTo>
                  <a:lnTo>
                    <a:pt x="8" y="7056"/>
                  </a:lnTo>
                  <a:lnTo>
                    <a:pt x="86" y="7053"/>
                  </a:lnTo>
                  <a:close/>
                  <a:moveTo>
                    <a:pt x="111" y="8607"/>
                  </a:moveTo>
                  <a:lnTo>
                    <a:pt x="224" y="8597"/>
                  </a:lnTo>
                  <a:lnTo>
                    <a:pt x="212" y="8468"/>
                  </a:lnTo>
                  <a:lnTo>
                    <a:pt x="877" y="8409"/>
                  </a:lnTo>
                  <a:lnTo>
                    <a:pt x="853" y="8131"/>
                  </a:lnTo>
                  <a:lnTo>
                    <a:pt x="739" y="8142"/>
                  </a:lnTo>
                  <a:lnTo>
                    <a:pt x="752" y="8275"/>
                  </a:lnTo>
                  <a:lnTo>
                    <a:pt x="200" y="8323"/>
                  </a:lnTo>
                  <a:lnTo>
                    <a:pt x="188" y="8185"/>
                  </a:lnTo>
                  <a:lnTo>
                    <a:pt x="75" y="8194"/>
                  </a:lnTo>
                  <a:lnTo>
                    <a:pt x="111" y="8607"/>
                  </a:lnTo>
                  <a:close/>
                  <a:moveTo>
                    <a:pt x="1049" y="8184"/>
                  </a:moveTo>
                  <a:lnTo>
                    <a:pt x="1066" y="8389"/>
                  </a:lnTo>
                  <a:lnTo>
                    <a:pt x="1221" y="8376"/>
                  </a:lnTo>
                  <a:lnTo>
                    <a:pt x="1203" y="8171"/>
                  </a:lnTo>
                  <a:lnTo>
                    <a:pt x="1049" y="8184"/>
                  </a:lnTo>
                  <a:close/>
                  <a:moveTo>
                    <a:pt x="956" y="8838"/>
                  </a:moveTo>
                  <a:lnTo>
                    <a:pt x="898" y="8569"/>
                  </a:lnTo>
                  <a:lnTo>
                    <a:pt x="788" y="8592"/>
                  </a:lnTo>
                  <a:lnTo>
                    <a:pt x="815" y="8719"/>
                  </a:lnTo>
                  <a:lnTo>
                    <a:pt x="273" y="8834"/>
                  </a:lnTo>
                  <a:lnTo>
                    <a:pt x="246" y="8707"/>
                  </a:lnTo>
                  <a:lnTo>
                    <a:pt x="136" y="8731"/>
                  </a:lnTo>
                  <a:lnTo>
                    <a:pt x="220" y="9126"/>
                  </a:lnTo>
                  <a:lnTo>
                    <a:pt x="330" y="9102"/>
                  </a:lnTo>
                  <a:lnTo>
                    <a:pt x="303" y="8976"/>
                  </a:lnTo>
                  <a:lnTo>
                    <a:pt x="726" y="8886"/>
                  </a:lnTo>
                  <a:lnTo>
                    <a:pt x="758" y="8909"/>
                  </a:lnTo>
                  <a:lnTo>
                    <a:pt x="788" y="8933"/>
                  </a:lnTo>
                  <a:lnTo>
                    <a:pt x="802" y="8945"/>
                  </a:lnTo>
                  <a:lnTo>
                    <a:pt x="816" y="8957"/>
                  </a:lnTo>
                  <a:lnTo>
                    <a:pt x="829" y="8971"/>
                  </a:lnTo>
                  <a:lnTo>
                    <a:pt x="842" y="8984"/>
                  </a:lnTo>
                  <a:lnTo>
                    <a:pt x="853" y="8999"/>
                  </a:lnTo>
                  <a:lnTo>
                    <a:pt x="863" y="9013"/>
                  </a:lnTo>
                  <a:lnTo>
                    <a:pt x="873" y="9029"/>
                  </a:lnTo>
                  <a:lnTo>
                    <a:pt x="883" y="9045"/>
                  </a:lnTo>
                  <a:lnTo>
                    <a:pt x="890" y="9062"/>
                  </a:lnTo>
                  <a:lnTo>
                    <a:pt x="897" y="9080"/>
                  </a:lnTo>
                  <a:lnTo>
                    <a:pt x="903" y="9099"/>
                  </a:lnTo>
                  <a:lnTo>
                    <a:pt x="909" y="9118"/>
                  </a:lnTo>
                  <a:lnTo>
                    <a:pt x="911" y="9131"/>
                  </a:lnTo>
                  <a:lnTo>
                    <a:pt x="911" y="9143"/>
                  </a:lnTo>
                  <a:lnTo>
                    <a:pt x="910" y="9154"/>
                  </a:lnTo>
                  <a:lnTo>
                    <a:pt x="908" y="9166"/>
                  </a:lnTo>
                  <a:lnTo>
                    <a:pt x="904" y="9176"/>
                  </a:lnTo>
                  <a:lnTo>
                    <a:pt x="899" y="9186"/>
                  </a:lnTo>
                  <a:lnTo>
                    <a:pt x="893" y="9196"/>
                  </a:lnTo>
                  <a:lnTo>
                    <a:pt x="886" y="9205"/>
                  </a:lnTo>
                  <a:lnTo>
                    <a:pt x="878" y="9213"/>
                  </a:lnTo>
                  <a:lnTo>
                    <a:pt x="868" y="9221"/>
                  </a:lnTo>
                  <a:lnTo>
                    <a:pt x="858" y="9229"/>
                  </a:lnTo>
                  <a:lnTo>
                    <a:pt x="847" y="9235"/>
                  </a:lnTo>
                  <a:lnTo>
                    <a:pt x="835" y="9241"/>
                  </a:lnTo>
                  <a:lnTo>
                    <a:pt x="822" y="9245"/>
                  </a:lnTo>
                  <a:lnTo>
                    <a:pt x="809" y="9250"/>
                  </a:lnTo>
                  <a:lnTo>
                    <a:pt x="794" y="9253"/>
                  </a:lnTo>
                  <a:lnTo>
                    <a:pt x="382" y="9341"/>
                  </a:lnTo>
                  <a:lnTo>
                    <a:pt x="354" y="9211"/>
                  </a:lnTo>
                  <a:lnTo>
                    <a:pt x="242" y="9234"/>
                  </a:lnTo>
                  <a:lnTo>
                    <a:pt x="326" y="9624"/>
                  </a:lnTo>
                  <a:lnTo>
                    <a:pt x="436" y="9600"/>
                  </a:lnTo>
                  <a:lnTo>
                    <a:pt x="411" y="9483"/>
                  </a:lnTo>
                  <a:lnTo>
                    <a:pt x="859" y="9387"/>
                  </a:lnTo>
                  <a:lnTo>
                    <a:pt x="872" y="9384"/>
                  </a:lnTo>
                  <a:lnTo>
                    <a:pt x="885" y="9381"/>
                  </a:lnTo>
                  <a:lnTo>
                    <a:pt x="897" y="9377"/>
                  </a:lnTo>
                  <a:lnTo>
                    <a:pt x="909" y="9372"/>
                  </a:lnTo>
                  <a:lnTo>
                    <a:pt x="920" y="9367"/>
                  </a:lnTo>
                  <a:lnTo>
                    <a:pt x="930" y="9361"/>
                  </a:lnTo>
                  <a:lnTo>
                    <a:pt x="941" y="9354"/>
                  </a:lnTo>
                  <a:lnTo>
                    <a:pt x="950" y="9348"/>
                  </a:lnTo>
                  <a:lnTo>
                    <a:pt x="959" y="9341"/>
                  </a:lnTo>
                  <a:lnTo>
                    <a:pt x="968" y="9334"/>
                  </a:lnTo>
                  <a:lnTo>
                    <a:pt x="976" y="9326"/>
                  </a:lnTo>
                  <a:lnTo>
                    <a:pt x="984" y="9317"/>
                  </a:lnTo>
                  <a:lnTo>
                    <a:pt x="990" y="9309"/>
                  </a:lnTo>
                  <a:lnTo>
                    <a:pt x="997" y="9300"/>
                  </a:lnTo>
                  <a:lnTo>
                    <a:pt x="1002" y="9291"/>
                  </a:lnTo>
                  <a:lnTo>
                    <a:pt x="1009" y="9281"/>
                  </a:lnTo>
                  <a:lnTo>
                    <a:pt x="1014" y="9271"/>
                  </a:lnTo>
                  <a:lnTo>
                    <a:pt x="1018" y="9261"/>
                  </a:lnTo>
                  <a:lnTo>
                    <a:pt x="1022" y="9251"/>
                  </a:lnTo>
                  <a:lnTo>
                    <a:pt x="1025" y="9240"/>
                  </a:lnTo>
                  <a:lnTo>
                    <a:pt x="1031" y="9219"/>
                  </a:lnTo>
                  <a:lnTo>
                    <a:pt x="1034" y="9197"/>
                  </a:lnTo>
                  <a:lnTo>
                    <a:pt x="1036" y="9175"/>
                  </a:lnTo>
                  <a:lnTo>
                    <a:pt x="1036" y="9152"/>
                  </a:lnTo>
                  <a:lnTo>
                    <a:pt x="1034" y="9130"/>
                  </a:lnTo>
                  <a:lnTo>
                    <a:pt x="1030" y="9106"/>
                  </a:lnTo>
                  <a:lnTo>
                    <a:pt x="1025" y="9088"/>
                  </a:lnTo>
                  <a:lnTo>
                    <a:pt x="1020" y="9071"/>
                  </a:lnTo>
                  <a:lnTo>
                    <a:pt x="1012" y="9053"/>
                  </a:lnTo>
                  <a:lnTo>
                    <a:pt x="1003" y="9035"/>
                  </a:lnTo>
                  <a:lnTo>
                    <a:pt x="993" y="9017"/>
                  </a:lnTo>
                  <a:lnTo>
                    <a:pt x="983" y="9000"/>
                  </a:lnTo>
                  <a:lnTo>
                    <a:pt x="970" y="8983"/>
                  </a:lnTo>
                  <a:lnTo>
                    <a:pt x="958" y="8967"/>
                  </a:lnTo>
                  <a:lnTo>
                    <a:pt x="945" y="8950"/>
                  </a:lnTo>
                  <a:lnTo>
                    <a:pt x="930" y="8935"/>
                  </a:lnTo>
                  <a:lnTo>
                    <a:pt x="916" y="8920"/>
                  </a:lnTo>
                  <a:lnTo>
                    <a:pt x="901" y="8907"/>
                  </a:lnTo>
                  <a:lnTo>
                    <a:pt x="886" y="8895"/>
                  </a:lnTo>
                  <a:lnTo>
                    <a:pt x="870" y="8882"/>
                  </a:lnTo>
                  <a:lnTo>
                    <a:pt x="855" y="8872"/>
                  </a:lnTo>
                  <a:lnTo>
                    <a:pt x="840" y="8863"/>
                  </a:lnTo>
                  <a:lnTo>
                    <a:pt x="956" y="8838"/>
                  </a:lnTo>
                  <a:close/>
                  <a:moveTo>
                    <a:pt x="1185" y="9810"/>
                  </a:moveTo>
                  <a:lnTo>
                    <a:pt x="1446" y="9740"/>
                  </a:lnTo>
                  <a:lnTo>
                    <a:pt x="1409" y="9600"/>
                  </a:lnTo>
                  <a:lnTo>
                    <a:pt x="1148" y="9670"/>
                  </a:lnTo>
                  <a:lnTo>
                    <a:pt x="1113" y="9541"/>
                  </a:lnTo>
                  <a:lnTo>
                    <a:pt x="1003" y="9570"/>
                  </a:lnTo>
                  <a:lnTo>
                    <a:pt x="1038" y="9699"/>
                  </a:lnTo>
                  <a:lnTo>
                    <a:pt x="575" y="9823"/>
                  </a:lnTo>
                  <a:lnTo>
                    <a:pt x="547" y="9831"/>
                  </a:lnTo>
                  <a:lnTo>
                    <a:pt x="521" y="9839"/>
                  </a:lnTo>
                  <a:lnTo>
                    <a:pt x="498" y="9847"/>
                  </a:lnTo>
                  <a:lnTo>
                    <a:pt x="477" y="9857"/>
                  </a:lnTo>
                  <a:lnTo>
                    <a:pt x="461" y="9866"/>
                  </a:lnTo>
                  <a:lnTo>
                    <a:pt x="446" y="9875"/>
                  </a:lnTo>
                  <a:lnTo>
                    <a:pt x="439" y="9880"/>
                  </a:lnTo>
                  <a:lnTo>
                    <a:pt x="434" y="9886"/>
                  </a:lnTo>
                  <a:lnTo>
                    <a:pt x="429" y="9892"/>
                  </a:lnTo>
                  <a:lnTo>
                    <a:pt x="424" y="9898"/>
                  </a:lnTo>
                  <a:lnTo>
                    <a:pt x="420" y="9904"/>
                  </a:lnTo>
                  <a:lnTo>
                    <a:pt x="417" y="9910"/>
                  </a:lnTo>
                  <a:lnTo>
                    <a:pt x="414" y="9917"/>
                  </a:lnTo>
                  <a:lnTo>
                    <a:pt x="411" y="9924"/>
                  </a:lnTo>
                  <a:lnTo>
                    <a:pt x="409" y="9931"/>
                  </a:lnTo>
                  <a:lnTo>
                    <a:pt x="408" y="9939"/>
                  </a:lnTo>
                  <a:lnTo>
                    <a:pt x="407" y="9946"/>
                  </a:lnTo>
                  <a:lnTo>
                    <a:pt x="407" y="9955"/>
                  </a:lnTo>
                  <a:lnTo>
                    <a:pt x="408" y="9973"/>
                  </a:lnTo>
                  <a:lnTo>
                    <a:pt x="410" y="9993"/>
                  </a:lnTo>
                  <a:lnTo>
                    <a:pt x="415" y="10014"/>
                  </a:lnTo>
                  <a:lnTo>
                    <a:pt x="421" y="10037"/>
                  </a:lnTo>
                  <a:lnTo>
                    <a:pt x="425" y="10053"/>
                  </a:lnTo>
                  <a:lnTo>
                    <a:pt x="430" y="10068"/>
                  </a:lnTo>
                  <a:lnTo>
                    <a:pt x="435" y="10083"/>
                  </a:lnTo>
                  <a:lnTo>
                    <a:pt x="441" y="10097"/>
                  </a:lnTo>
                  <a:lnTo>
                    <a:pt x="448" y="10111"/>
                  </a:lnTo>
                  <a:lnTo>
                    <a:pt x="454" y="10126"/>
                  </a:lnTo>
                  <a:lnTo>
                    <a:pt x="462" y="10140"/>
                  </a:lnTo>
                  <a:lnTo>
                    <a:pt x="469" y="10154"/>
                  </a:lnTo>
                  <a:lnTo>
                    <a:pt x="582" y="10124"/>
                  </a:lnTo>
                  <a:lnTo>
                    <a:pt x="576" y="10106"/>
                  </a:lnTo>
                  <a:lnTo>
                    <a:pt x="569" y="10089"/>
                  </a:lnTo>
                  <a:lnTo>
                    <a:pt x="564" y="10072"/>
                  </a:lnTo>
                  <a:lnTo>
                    <a:pt x="559" y="10055"/>
                  </a:lnTo>
                  <a:lnTo>
                    <a:pt x="556" y="10044"/>
                  </a:lnTo>
                  <a:lnTo>
                    <a:pt x="554" y="10035"/>
                  </a:lnTo>
                  <a:lnTo>
                    <a:pt x="553" y="10027"/>
                  </a:lnTo>
                  <a:lnTo>
                    <a:pt x="552" y="10019"/>
                  </a:lnTo>
                  <a:lnTo>
                    <a:pt x="552" y="10011"/>
                  </a:lnTo>
                  <a:lnTo>
                    <a:pt x="553" y="10005"/>
                  </a:lnTo>
                  <a:lnTo>
                    <a:pt x="556" y="9999"/>
                  </a:lnTo>
                  <a:lnTo>
                    <a:pt x="559" y="9993"/>
                  </a:lnTo>
                  <a:lnTo>
                    <a:pt x="564" y="9988"/>
                  </a:lnTo>
                  <a:lnTo>
                    <a:pt x="571" y="9983"/>
                  </a:lnTo>
                  <a:lnTo>
                    <a:pt x="580" y="9977"/>
                  </a:lnTo>
                  <a:lnTo>
                    <a:pt x="590" y="9973"/>
                  </a:lnTo>
                  <a:lnTo>
                    <a:pt x="601" y="9968"/>
                  </a:lnTo>
                  <a:lnTo>
                    <a:pt x="616" y="9963"/>
                  </a:lnTo>
                  <a:lnTo>
                    <a:pt x="631" y="9959"/>
                  </a:lnTo>
                  <a:lnTo>
                    <a:pt x="650" y="9954"/>
                  </a:lnTo>
                  <a:lnTo>
                    <a:pt x="1076" y="9839"/>
                  </a:lnTo>
                  <a:lnTo>
                    <a:pt x="1114" y="9983"/>
                  </a:lnTo>
                  <a:lnTo>
                    <a:pt x="1223" y="9954"/>
                  </a:lnTo>
                  <a:lnTo>
                    <a:pt x="1185" y="9810"/>
                  </a:lnTo>
                  <a:close/>
                  <a:moveTo>
                    <a:pt x="1129" y="10914"/>
                  </a:moveTo>
                  <a:lnTo>
                    <a:pt x="1151" y="10904"/>
                  </a:lnTo>
                  <a:lnTo>
                    <a:pt x="1173" y="10894"/>
                  </a:lnTo>
                  <a:lnTo>
                    <a:pt x="1193" y="10884"/>
                  </a:lnTo>
                  <a:lnTo>
                    <a:pt x="1213" y="10871"/>
                  </a:lnTo>
                  <a:lnTo>
                    <a:pt x="1232" y="10859"/>
                  </a:lnTo>
                  <a:lnTo>
                    <a:pt x="1250" y="10847"/>
                  </a:lnTo>
                  <a:lnTo>
                    <a:pt x="1267" y="10833"/>
                  </a:lnTo>
                  <a:lnTo>
                    <a:pt x="1285" y="10819"/>
                  </a:lnTo>
                  <a:lnTo>
                    <a:pt x="1300" y="10804"/>
                  </a:lnTo>
                  <a:lnTo>
                    <a:pt x="1316" y="10789"/>
                  </a:lnTo>
                  <a:lnTo>
                    <a:pt x="1329" y="10773"/>
                  </a:lnTo>
                  <a:lnTo>
                    <a:pt x="1343" y="10757"/>
                  </a:lnTo>
                  <a:lnTo>
                    <a:pt x="1355" y="10740"/>
                  </a:lnTo>
                  <a:lnTo>
                    <a:pt x="1367" y="10723"/>
                  </a:lnTo>
                  <a:lnTo>
                    <a:pt x="1378" y="10705"/>
                  </a:lnTo>
                  <a:lnTo>
                    <a:pt x="1387" y="10687"/>
                  </a:lnTo>
                  <a:lnTo>
                    <a:pt x="1396" y="10668"/>
                  </a:lnTo>
                  <a:lnTo>
                    <a:pt x="1404" y="10650"/>
                  </a:lnTo>
                  <a:lnTo>
                    <a:pt x="1411" y="10631"/>
                  </a:lnTo>
                  <a:lnTo>
                    <a:pt x="1416" y="10612"/>
                  </a:lnTo>
                  <a:lnTo>
                    <a:pt x="1421" y="10592"/>
                  </a:lnTo>
                  <a:lnTo>
                    <a:pt x="1424" y="10571"/>
                  </a:lnTo>
                  <a:lnTo>
                    <a:pt x="1427" y="10552"/>
                  </a:lnTo>
                  <a:lnTo>
                    <a:pt x="1428" y="10531"/>
                  </a:lnTo>
                  <a:lnTo>
                    <a:pt x="1428" y="10511"/>
                  </a:lnTo>
                  <a:lnTo>
                    <a:pt x="1427" y="10490"/>
                  </a:lnTo>
                  <a:lnTo>
                    <a:pt x="1426" y="10468"/>
                  </a:lnTo>
                  <a:lnTo>
                    <a:pt x="1423" y="10448"/>
                  </a:lnTo>
                  <a:lnTo>
                    <a:pt x="1418" y="10426"/>
                  </a:lnTo>
                  <a:lnTo>
                    <a:pt x="1413" y="10405"/>
                  </a:lnTo>
                  <a:lnTo>
                    <a:pt x="1407" y="10384"/>
                  </a:lnTo>
                  <a:lnTo>
                    <a:pt x="1398" y="10363"/>
                  </a:lnTo>
                  <a:lnTo>
                    <a:pt x="1390" y="10343"/>
                  </a:lnTo>
                  <a:lnTo>
                    <a:pt x="1381" y="10325"/>
                  </a:lnTo>
                  <a:lnTo>
                    <a:pt x="1371" y="10306"/>
                  </a:lnTo>
                  <a:lnTo>
                    <a:pt x="1359" y="10289"/>
                  </a:lnTo>
                  <a:lnTo>
                    <a:pt x="1348" y="10272"/>
                  </a:lnTo>
                  <a:lnTo>
                    <a:pt x="1335" y="10256"/>
                  </a:lnTo>
                  <a:lnTo>
                    <a:pt x="1323" y="10241"/>
                  </a:lnTo>
                  <a:lnTo>
                    <a:pt x="1310" y="10226"/>
                  </a:lnTo>
                  <a:lnTo>
                    <a:pt x="1295" y="10212"/>
                  </a:lnTo>
                  <a:lnTo>
                    <a:pt x="1280" y="10199"/>
                  </a:lnTo>
                  <a:lnTo>
                    <a:pt x="1264" y="10187"/>
                  </a:lnTo>
                  <a:lnTo>
                    <a:pt x="1249" y="10175"/>
                  </a:lnTo>
                  <a:lnTo>
                    <a:pt x="1232" y="10165"/>
                  </a:lnTo>
                  <a:lnTo>
                    <a:pt x="1215" y="10155"/>
                  </a:lnTo>
                  <a:lnTo>
                    <a:pt x="1198" y="10145"/>
                  </a:lnTo>
                  <a:lnTo>
                    <a:pt x="1180" y="10137"/>
                  </a:lnTo>
                  <a:lnTo>
                    <a:pt x="1162" y="10130"/>
                  </a:lnTo>
                  <a:lnTo>
                    <a:pt x="1144" y="10124"/>
                  </a:lnTo>
                  <a:lnTo>
                    <a:pt x="1124" y="10118"/>
                  </a:lnTo>
                  <a:lnTo>
                    <a:pt x="1106" y="10113"/>
                  </a:lnTo>
                  <a:lnTo>
                    <a:pt x="1086" y="10109"/>
                  </a:lnTo>
                  <a:lnTo>
                    <a:pt x="1066" y="10106"/>
                  </a:lnTo>
                  <a:lnTo>
                    <a:pt x="1047" y="10104"/>
                  </a:lnTo>
                  <a:lnTo>
                    <a:pt x="1026" y="10104"/>
                  </a:lnTo>
                  <a:lnTo>
                    <a:pt x="1007" y="10104"/>
                  </a:lnTo>
                  <a:lnTo>
                    <a:pt x="986" y="10105"/>
                  </a:lnTo>
                  <a:lnTo>
                    <a:pt x="965" y="10107"/>
                  </a:lnTo>
                  <a:lnTo>
                    <a:pt x="945" y="10110"/>
                  </a:lnTo>
                  <a:lnTo>
                    <a:pt x="925" y="10115"/>
                  </a:lnTo>
                  <a:lnTo>
                    <a:pt x="904" y="10121"/>
                  </a:lnTo>
                  <a:lnTo>
                    <a:pt x="884" y="10127"/>
                  </a:lnTo>
                  <a:lnTo>
                    <a:pt x="863" y="10134"/>
                  </a:lnTo>
                  <a:lnTo>
                    <a:pt x="844" y="10143"/>
                  </a:lnTo>
                  <a:lnTo>
                    <a:pt x="825" y="10153"/>
                  </a:lnTo>
                  <a:lnTo>
                    <a:pt x="806" y="10163"/>
                  </a:lnTo>
                  <a:lnTo>
                    <a:pt x="789" y="10173"/>
                  </a:lnTo>
                  <a:lnTo>
                    <a:pt x="771" y="10186"/>
                  </a:lnTo>
                  <a:lnTo>
                    <a:pt x="756" y="10198"/>
                  </a:lnTo>
                  <a:lnTo>
                    <a:pt x="740" y="10211"/>
                  </a:lnTo>
                  <a:lnTo>
                    <a:pt x="726" y="10225"/>
                  </a:lnTo>
                  <a:lnTo>
                    <a:pt x="713" y="10239"/>
                  </a:lnTo>
                  <a:lnTo>
                    <a:pt x="699" y="10254"/>
                  </a:lnTo>
                  <a:lnTo>
                    <a:pt x="688" y="10270"/>
                  </a:lnTo>
                  <a:lnTo>
                    <a:pt x="677" y="10286"/>
                  </a:lnTo>
                  <a:lnTo>
                    <a:pt x="666" y="10302"/>
                  </a:lnTo>
                  <a:lnTo>
                    <a:pt x="657" y="10319"/>
                  </a:lnTo>
                  <a:lnTo>
                    <a:pt x="648" y="10336"/>
                  </a:lnTo>
                  <a:lnTo>
                    <a:pt x="640" y="10354"/>
                  </a:lnTo>
                  <a:lnTo>
                    <a:pt x="633" y="10372"/>
                  </a:lnTo>
                  <a:lnTo>
                    <a:pt x="627" y="10390"/>
                  </a:lnTo>
                  <a:lnTo>
                    <a:pt x="622" y="10408"/>
                  </a:lnTo>
                  <a:lnTo>
                    <a:pt x="618" y="10427"/>
                  </a:lnTo>
                  <a:lnTo>
                    <a:pt x="615" y="10447"/>
                  </a:lnTo>
                  <a:lnTo>
                    <a:pt x="613" y="10465"/>
                  </a:lnTo>
                  <a:lnTo>
                    <a:pt x="611" y="10485"/>
                  </a:lnTo>
                  <a:lnTo>
                    <a:pt x="611" y="10504"/>
                  </a:lnTo>
                  <a:lnTo>
                    <a:pt x="611" y="10524"/>
                  </a:lnTo>
                  <a:lnTo>
                    <a:pt x="612" y="10542"/>
                  </a:lnTo>
                  <a:lnTo>
                    <a:pt x="614" y="10562"/>
                  </a:lnTo>
                  <a:lnTo>
                    <a:pt x="618" y="10582"/>
                  </a:lnTo>
                  <a:lnTo>
                    <a:pt x="622" y="10601"/>
                  </a:lnTo>
                  <a:lnTo>
                    <a:pt x="627" y="10620"/>
                  </a:lnTo>
                  <a:lnTo>
                    <a:pt x="632" y="10639"/>
                  </a:lnTo>
                  <a:lnTo>
                    <a:pt x="639" y="10658"/>
                  </a:lnTo>
                  <a:lnTo>
                    <a:pt x="647" y="10673"/>
                  </a:lnTo>
                  <a:lnTo>
                    <a:pt x="654" y="10689"/>
                  </a:lnTo>
                  <a:lnTo>
                    <a:pt x="661" y="10704"/>
                  </a:lnTo>
                  <a:lnTo>
                    <a:pt x="669" y="10719"/>
                  </a:lnTo>
                  <a:lnTo>
                    <a:pt x="678" y="10733"/>
                  </a:lnTo>
                  <a:lnTo>
                    <a:pt x="687" y="10748"/>
                  </a:lnTo>
                  <a:lnTo>
                    <a:pt x="696" y="10762"/>
                  </a:lnTo>
                  <a:lnTo>
                    <a:pt x="705" y="10776"/>
                  </a:lnTo>
                  <a:lnTo>
                    <a:pt x="716" y="10789"/>
                  </a:lnTo>
                  <a:lnTo>
                    <a:pt x="726" y="10801"/>
                  </a:lnTo>
                  <a:lnTo>
                    <a:pt x="737" y="10814"/>
                  </a:lnTo>
                  <a:lnTo>
                    <a:pt x="748" y="10826"/>
                  </a:lnTo>
                  <a:lnTo>
                    <a:pt x="760" y="10837"/>
                  </a:lnTo>
                  <a:lnTo>
                    <a:pt x="771" y="10848"/>
                  </a:lnTo>
                  <a:lnTo>
                    <a:pt x="784" y="10859"/>
                  </a:lnTo>
                  <a:lnTo>
                    <a:pt x="796" y="10868"/>
                  </a:lnTo>
                  <a:lnTo>
                    <a:pt x="809" y="10878"/>
                  </a:lnTo>
                  <a:lnTo>
                    <a:pt x="821" y="10887"/>
                  </a:lnTo>
                  <a:lnTo>
                    <a:pt x="834" y="10895"/>
                  </a:lnTo>
                  <a:lnTo>
                    <a:pt x="848" y="10903"/>
                  </a:lnTo>
                  <a:lnTo>
                    <a:pt x="861" y="10910"/>
                  </a:lnTo>
                  <a:lnTo>
                    <a:pt x="875" y="10917"/>
                  </a:lnTo>
                  <a:lnTo>
                    <a:pt x="889" y="10922"/>
                  </a:lnTo>
                  <a:lnTo>
                    <a:pt x="902" y="10927"/>
                  </a:lnTo>
                  <a:lnTo>
                    <a:pt x="917" y="10931"/>
                  </a:lnTo>
                  <a:lnTo>
                    <a:pt x="930" y="10935"/>
                  </a:lnTo>
                  <a:lnTo>
                    <a:pt x="945" y="10938"/>
                  </a:lnTo>
                  <a:lnTo>
                    <a:pt x="959" y="10941"/>
                  </a:lnTo>
                  <a:lnTo>
                    <a:pt x="974" y="10942"/>
                  </a:lnTo>
                  <a:lnTo>
                    <a:pt x="988" y="10943"/>
                  </a:lnTo>
                  <a:lnTo>
                    <a:pt x="1002" y="10943"/>
                  </a:lnTo>
                  <a:lnTo>
                    <a:pt x="1017" y="10941"/>
                  </a:lnTo>
                  <a:lnTo>
                    <a:pt x="963" y="10808"/>
                  </a:lnTo>
                  <a:lnTo>
                    <a:pt x="946" y="10804"/>
                  </a:lnTo>
                  <a:lnTo>
                    <a:pt x="930" y="10800"/>
                  </a:lnTo>
                  <a:lnTo>
                    <a:pt x="914" y="10795"/>
                  </a:lnTo>
                  <a:lnTo>
                    <a:pt x="898" y="10788"/>
                  </a:lnTo>
                  <a:lnTo>
                    <a:pt x="882" y="10780"/>
                  </a:lnTo>
                  <a:lnTo>
                    <a:pt x="867" y="10770"/>
                  </a:lnTo>
                  <a:lnTo>
                    <a:pt x="852" y="10760"/>
                  </a:lnTo>
                  <a:lnTo>
                    <a:pt x="838" y="10749"/>
                  </a:lnTo>
                  <a:lnTo>
                    <a:pt x="824" y="10735"/>
                  </a:lnTo>
                  <a:lnTo>
                    <a:pt x="812" y="10722"/>
                  </a:lnTo>
                  <a:lnTo>
                    <a:pt x="799" y="10706"/>
                  </a:lnTo>
                  <a:lnTo>
                    <a:pt x="787" y="10691"/>
                  </a:lnTo>
                  <a:lnTo>
                    <a:pt x="776" y="10673"/>
                  </a:lnTo>
                  <a:lnTo>
                    <a:pt x="765" y="10656"/>
                  </a:lnTo>
                  <a:lnTo>
                    <a:pt x="756" y="10636"/>
                  </a:lnTo>
                  <a:lnTo>
                    <a:pt x="748" y="10617"/>
                  </a:lnTo>
                  <a:lnTo>
                    <a:pt x="744" y="10606"/>
                  </a:lnTo>
                  <a:lnTo>
                    <a:pt x="739" y="10595"/>
                  </a:lnTo>
                  <a:lnTo>
                    <a:pt x="736" y="10585"/>
                  </a:lnTo>
                  <a:lnTo>
                    <a:pt x="734" y="10573"/>
                  </a:lnTo>
                  <a:lnTo>
                    <a:pt x="732" y="10562"/>
                  </a:lnTo>
                  <a:lnTo>
                    <a:pt x="730" y="10551"/>
                  </a:lnTo>
                  <a:lnTo>
                    <a:pt x="729" y="10539"/>
                  </a:lnTo>
                  <a:lnTo>
                    <a:pt x="729" y="10528"/>
                  </a:lnTo>
                  <a:lnTo>
                    <a:pt x="729" y="10517"/>
                  </a:lnTo>
                  <a:lnTo>
                    <a:pt x="730" y="10504"/>
                  </a:lnTo>
                  <a:lnTo>
                    <a:pt x="730" y="10493"/>
                  </a:lnTo>
                  <a:lnTo>
                    <a:pt x="732" y="10482"/>
                  </a:lnTo>
                  <a:lnTo>
                    <a:pt x="734" y="10470"/>
                  </a:lnTo>
                  <a:lnTo>
                    <a:pt x="737" y="10459"/>
                  </a:lnTo>
                  <a:lnTo>
                    <a:pt x="740" y="10448"/>
                  </a:lnTo>
                  <a:lnTo>
                    <a:pt x="744" y="10435"/>
                  </a:lnTo>
                  <a:lnTo>
                    <a:pt x="748" y="10425"/>
                  </a:lnTo>
                  <a:lnTo>
                    <a:pt x="753" y="10414"/>
                  </a:lnTo>
                  <a:lnTo>
                    <a:pt x="758" y="10402"/>
                  </a:lnTo>
                  <a:lnTo>
                    <a:pt x="763" y="10392"/>
                  </a:lnTo>
                  <a:lnTo>
                    <a:pt x="769" y="10382"/>
                  </a:lnTo>
                  <a:lnTo>
                    <a:pt x="777" y="10371"/>
                  </a:lnTo>
                  <a:lnTo>
                    <a:pt x="784" y="10361"/>
                  </a:lnTo>
                  <a:lnTo>
                    <a:pt x="792" y="10352"/>
                  </a:lnTo>
                  <a:lnTo>
                    <a:pt x="800" y="10342"/>
                  </a:lnTo>
                  <a:lnTo>
                    <a:pt x="810" y="10333"/>
                  </a:lnTo>
                  <a:lnTo>
                    <a:pt x="819" y="10324"/>
                  </a:lnTo>
                  <a:lnTo>
                    <a:pt x="829" y="10316"/>
                  </a:lnTo>
                  <a:lnTo>
                    <a:pt x="840" y="10307"/>
                  </a:lnTo>
                  <a:lnTo>
                    <a:pt x="852" y="10300"/>
                  </a:lnTo>
                  <a:lnTo>
                    <a:pt x="863" y="10293"/>
                  </a:lnTo>
                  <a:lnTo>
                    <a:pt x="876" y="10286"/>
                  </a:lnTo>
                  <a:lnTo>
                    <a:pt x="1129" y="10914"/>
                  </a:lnTo>
                  <a:close/>
                  <a:moveTo>
                    <a:pt x="981" y="10243"/>
                  </a:moveTo>
                  <a:lnTo>
                    <a:pt x="992" y="10240"/>
                  </a:lnTo>
                  <a:lnTo>
                    <a:pt x="1003" y="10238"/>
                  </a:lnTo>
                  <a:lnTo>
                    <a:pt x="1015" y="10236"/>
                  </a:lnTo>
                  <a:lnTo>
                    <a:pt x="1027" y="10235"/>
                  </a:lnTo>
                  <a:lnTo>
                    <a:pt x="1038" y="10235"/>
                  </a:lnTo>
                  <a:lnTo>
                    <a:pt x="1051" y="10235"/>
                  </a:lnTo>
                  <a:lnTo>
                    <a:pt x="1062" y="10235"/>
                  </a:lnTo>
                  <a:lnTo>
                    <a:pt x="1074" y="10236"/>
                  </a:lnTo>
                  <a:lnTo>
                    <a:pt x="1085" y="10238"/>
                  </a:lnTo>
                  <a:lnTo>
                    <a:pt x="1096" y="10240"/>
                  </a:lnTo>
                  <a:lnTo>
                    <a:pt x="1109" y="10243"/>
                  </a:lnTo>
                  <a:lnTo>
                    <a:pt x="1119" y="10247"/>
                  </a:lnTo>
                  <a:lnTo>
                    <a:pt x="1142" y="10255"/>
                  </a:lnTo>
                  <a:lnTo>
                    <a:pt x="1163" y="10264"/>
                  </a:lnTo>
                  <a:lnTo>
                    <a:pt x="1184" y="10276"/>
                  </a:lnTo>
                  <a:lnTo>
                    <a:pt x="1203" y="10290"/>
                  </a:lnTo>
                  <a:lnTo>
                    <a:pt x="1222" y="10305"/>
                  </a:lnTo>
                  <a:lnTo>
                    <a:pt x="1239" y="10322"/>
                  </a:lnTo>
                  <a:lnTo>
                    <a:pt x="1247" y="10331"/>
                  </a:lnTo>
                  <a:lnTo>
                    <a:pt x="1254" y="10340"/>
                  </a:lnTo>
                  <a:lnTo>
                    <a:pt x="1261" y="10351"/>
                  </a:lnTo>
                  <a:lnTo>
                    <a:pt x="1268" y="10360"/>
                  </a:lnTo>
                  <a:lnTo>
                    <a:pt x="1275" y="10371"/>
                  </a:lnTo>
                  <a:lnTo>
                    <a:pt x="1281" y="10382"/>
                  </a:lnTo>
                  <a:lnTo>
                    <a:pt x="1286" y="10393"/>
                  </a:lnTo>
                  <a:lnTo>
                    <a:pt x="1291" y="10404"/>
                  </a:lnTo>
                  <a:lnTo>
                    <a:pt x="1295" y="10416"/>
                  </a:lnTo>
                  <a:lnTo>
                    <a:pt x="1299" y="10428"/>
                  </a:lnTo>
                  <a:lnTo>
                    <a:pt x="1302" y="10440"/>
                  </a:lnTo>
                  <a:lnTo>
                    <a:pt x="1306" y="10453"/>
                  </a:lnTo>
                  <a:lnTo>
                    <a:pt x="1308" y="10465"/>
                  </a:lnTo>
                  <a:lnTo>
                    <a:pt x="1310" y="10478"/>
                  </a:lnTo>
                  <a:lnTo>
                    <a:pt x="1311" y="10491"/>
                  </a:lnTo>
                  <a:lnTo>
                    <a:pt x="1312" y="10503"/>
                  </a:lnTo>
                  <a:lnTo>
                    <a:pt x="1312" y="10516"/>
                  </a:lnTo>
                  <a:lnTo>
                    <a:pt x="1311" y="10528"/>
                  </a:lnTo>
                  <a:lnTo>
                    <a:pt x="1310" y="10540"/>
                  </a:lnTo>
                  <a:lnTo>
                    <a:pt x="1309" y="10553"/>
                  </a:lnTo>
                  <a:lnTo>
                    <a:pt x="1304" y="10578"/>
                  </a:lnTo>
                  <a:lnTo>
                    <a:pt x="1297" y="10600"/>
                  </a:lnTo>
                  <a:lnTo>
                    <a:pt x="1293" y="10612"/>
                  </a:lnTo>
                  <a:lnTo>
                    <a:pt x="1289" y="10623"/>
                  </a:lnTo>
                  <a:lnTo>
                    <a:pt x="1284" y="10634"/>
                  </a:lnTo>
                  <a:lnTo>
                    <a:pt x="1279" y="10645"/>
                  </a:lnTo>
                  <a:lnTo>
                    <a:pt x="1273" y="10655"/>
                  </a:lnTo>
                  <a:lnTo>
                    <a:pt x="1266" y="10664"/>
                  </a:lnTo>
                  <a:lnTo>
                    <a:pt x="1259" y="10674"/>
                  </a:lnTo>
                  <a:lnTo>
                    <a:pt x="1253" y="10683"/>
                  </a:lnTo>
                  <a:lnTo>
                    <a:pt x="1245" y="10692"/>
                  </a:lnTo>
                  <a:lnTo>
                    <a:pt x="1236" y="10699"/>
                  </a:lnTo>
                  <a:lnTo>
                    <a:pt x="1228" y="10707"/>
                  </a:lnTo>
                  <a:lnTo>
                    <a:pt x="1219" y="10715"/>
                  </a:lnTo>
                  <a:lnTo>
                    <a:pt x="1210" y="10721"/>
                  </a:lnTo>
                  <a:lnTo>
                    <a:pt x="1200" y="10727"/>
                  </a:lnTo>
                  <a:lnTo>
                    <a:pt x="1190" y="10732"/>
                  </a:lnTo>
                  <a:lnTo>
                    <a:pt x="1180" y="10736"/>
                  </a:lnTo>
                  <a:lnTo>
                    <a:pt x="981" y="10243"/>
                  </a:lnTo>
                  <a:close/>
                  <a:moveTo>
                    <a:pt x="1692" y="11053"/>
                  </a:moveTo>
                  <a:lnTo>
                    <a:pt x="1580" y="10811"/>
                  </a:lnTo>
                  <a:lnTo>
                    <a:pt x="1478" y="10859"/>
                  </a:lnTo>
                  <a:lnTo>
                    <a:pt x="1532" y="10977"/>
                  </a:lnTo>
                  <a:lnTo>
                    <a:pt x="1030" y="11211"/>
                  </a:lnTo>
                  <a:lnTo>
                    <a:pt x="976" y="11092"/>
                  </a:lnTo>
                  <a:lnTo>
                    <a:pt x="873" y="11141"/>
                  </a:lnTo>
                  <a:lnTo>
                    <a:pt x="1051" y="11521"/>
                  </a:lnTo>
                  <a:lnTo>
                    <a:pt x="1153" y="11474"/>
                  </a:lnTo>
                  <a:lnTo>
                    <a:pt x="1092" y="11342"/>
                  </a:lnTo>
                  <a:lnTo>
                    <a:pt x="1333" y="11229"/>
                  </a:lnTo>
                  <a:lnTo>
                    <a:pt x="1366" y="11215"/>
                  </a:lnTo>
                  <a:lnTo>
                    <a:pt x="1396" y="11204"/>
                  </a:lnTo>
                  <a:lnTo>
                    <a:pt x="1412" y="11198"/>
                  </a:lnTo>
                  <a:lnTo>
                    <a:pt x="1425" y="11194"/>
                  </a:lnTo>
                  <a:lnTo>
                    <a:pt x="1440" y="11190"/>
                  </a:lnTo>
                  <a:lnTo>
                    <a:pt x="1453" y="11187"/>
                  </a:lnTo>
                  <a:lnTo>
                    <a:pt x="1466" y="11185"/>
                  </a:lnTo>
                  <a:lnTo>
                    <a:pt x="1479" y="11184"/>
                  </a:lnTo>
                  <a:lnTo>
                    <a:pt x="1491" y="11183"/>
                  </a:lnTo>
                  <a:lnTo>
                    <a:pt x="1504" y="11184"/>
                  </a:lnTo>
                  <a:lnTo>
                    <a:pt x="1516" y="11185"/>
                  </a:lnTo>
                  <a:lnTo>
                    <a:pt x="1527" y="11186"/>
                  </a:lnTo>
                  <a:lnTo>
                    <a:pt x="1539" y="11189"/>
                  </a:lnTo>
                  <a:lnTo>
                    <a:pt x="1550" y="11192"/>
                  </a:lnTo>
                  <a:lnTo>
                    <a:pt x="1561" y="11196"/>
                  </a:lnTo>
                  <a:lnTo>
                    <a:pt x="1572" y="11201"/>
                  </a:lnTo>
                  <a:lnTo>
                    <a:pt x="1583" y="11208"/>
                  </a:lnTo>
                  <a:lnTo>
                    <a:pt x="1593" y="11215"/>
                  </a:lnTo>
                  <a:lnTo>
                    <a:pt x="1604" y="11223"/>
                  </a:lnTo>
                  <a:lnTo>
                    <a:pt x="1615" y="11231"/>
                  </a:lnTo>
                  <a:lnTo>
                    <a:pt x="1625" y="11242"/>
                  </a:lnTo>
                  <a:lnTo>
                    <a:pt x="1636" y="11252"/>
                  </a:lnTo>
                  <a:lnTo>
                    <a:pt x="1646" y="11263"/>
                  </a:lnTo>
                  <a:lnTo>
                    <a:pt x="1656" y="11277"/>
                  </a:lnTo>
                  <a:lnTo>
                    <a:pt x="1667" y="11290"/>
                  </a:lnTo>
                  <a:lnTo>
                    <a:pt x="1677" y="11306"/>
                  </a:lnTo>
                  <a:lnTo>
                    <a:pt x="1698" y="11338"/>
                  </a:lnTo>
                  <a:lnTo>
                    <a:pt x="1720" y="11375"/>
                  </a:lnTo>
                  <a:lnTo>
                    <a:pt x="1837" y="11321"/>
                  </a:lnTo>
                  <a:lnTo>
                    <a:pt x="1825" y="11298"/>
                  </a:lnTo>
                  <a:lnTo>
                    <a:pt x="1814" y="11278"/>
                  </a:lnTo>
                  <a:lnTo>
                    <a:pt x="1801" y="11257"/>
                  </a:lnTo>
                  <a:lnTo>
                    <a:pt x="1787" y="11239"/>
                  </a:lnTo>
                  <a:lnTo>
                    <a:pt x="1774" y="11220"/>
                  </a:lnTo>
                  <a:lnTo>
                    <a:pt x="1758" y="11204"/>
                  </a:lnTo>
                  <a:lnTo>
                    <a:pt x="1743" y="11188"/>
                  </a:lnTo>
                  <a:lnTo>
                    <a:pt x="1725" y="11175"/>
                  </a:lnTo>
                  <a:lnTo>
                    <a:pt x="1708" y="11162"/>
                  </a:lnTo>
                  <a:lnTo>
                    <a:pt x="1689" y="11151"/>
                  </a:lnTo>
                  <a:lnTo>
                    <a:pt x="1670" y="11142"/>
                  </a:lnTo>
                  <a:lnTo>
                    <a:pt x="1648" y="11134"/>
                  </a:lnTo>
                  <a:lnTo>
                    <a:pt x="1626" y="11128"/>
                  </a:lnTo>
                  <a:lnTo>
                    <a:pt x="1604" y="11124"/>
                  </a:lnTo>
                  <a:lnTo>
                    <a:pt x="1580" y="11121"/>
                  </a:lnTo>
                  <a:lnTo>
                    <a:pt x="1555" y="11121"/>
                  </a:lnTo>
                  <a:lnTo>
                    <a:pt x="1553" y="11118"/>
                  </a:lnTo>
                  <a:lnTo>
                    <a:pt x="1692" y="11053"/>
                  </a:lnTo>
                  <a:close/>
                  <a:moveTo>
                    <a:pt x="1927" y="12272"/>
                  </a:moveTo>
                  <a:lnTo>
                    <a:pt x="1914" y="12280"/>
                  </a:lnTo>
                  <a:lnTo>
                    <a:pt x="1900" y="12287"/>
                  </a:lnTo>
                  <a:lnTo>
                    <a:pt x="1886" y="12294"/>
                  </a:lnTo>
                  <a:lnTo>
                    <a:pt x="1872" y="12300"/>
                  </a:lnTo>
                  <a:lnTo>
                    <a:pt x="1858" y="12305"/>
                  </a:lnTo>
                  <a:lnTo>
                    <a:pt x="1844" y="12309"/>
                  </a:lnTo>
                  <a:lnTo>
                    <a:pt x="1831" y="12313"/>
                  </a:lnTo>
                  <a:lnTo>
                    <a:pt x="1816" y="12316"/>
                  </a:lnTo>
                  <a:lnTo>
                    <a:pt x="1803" y="12319"/>
                  </a:lnTo>
                  <a:lnTo>
                    <a:pt x="1789" y="12321"/>
                  </a:lnTo>
                  <a:lnTo>
                    <a:pt x="1776" y="12322"/>
                  </a:lnTo>
                  <a:lnTo>
                    <a:pt x="1762" y="12322"/>
                  </a:lnTo>
                  <a:lnTo>
                    <a:pt x="1749" y="12322"/>
                  </a:lnTo>
                  <a:lnTo>
                    <a:pt x="1736" y="12322"/>
                  </a:lnTo>
                  <a:lnTo>
                    <a:pt x="1723" y="12320"/>
                  </a:lnTo>
                  <a:lnTo>
                    <a:pt x="1710" y="12318"/>
                  </a:lnTo>
                  <a:lnTo>
                    <a:pt x="1697" y="12316"/>
                  </a:lnTo>
                  <a:lnTo>
                    <a:pt x="1685" y="12313"/>
                  </a:lnTo>
                  <a:lnTo>
                    <a:pt x="1674" y="12309"/>
                  </a:lnTo>
                  <a:lnTo>
                    <a:pt x="1661" y="12305"/>
                  </a:lnTo>
                  <a:lnTo>
                    <a:pt x="1650" y="12300"/>
                  </a:lnTo>
                  <a:lnTo>
                    <a:pt x="1639" y="12295"/>
                  </a:lnTo>
                  <a:lnTo>
                    <a:pt x="1628" y="12288"/>
                  </a:lnTo>
                  <a:lnTo>
                    <a:pt x="1618" y="12281"/>
                  </a:lnTo>
                  <a:lnTo>
                    <a:pt x="1608" y="12274"/>
                  </a:lnTo>
                  <a:lnTo>
                    <a:pt x="1597" y="12266"/>
                  </a:lnTo>
                  <a:lnTo>
                    <a:pt x="1588" y="12257"/>
                  </a:lnTo>
                  <a:lnTo>
                    <a:pt x="1579" y="12248"/>
                  </a:lnTo>
                  <a:lnTo>
                    <a:pt x="1571" y="12239"/>
                  </a:lnTo>
                  <a:lnTo>
                    <a:pt x="1562" y="12229"/>
                  </a:lnTo>
                  <a:lnTo>
                    <a:pt x="1555" y="12218"/>
                  </a:lnTo>
                  <a:lnTo>
                    <a:pt x="1548" y="12207"/>
                  </a:lnTo>
                  <a:lnTo>
                    <a:pt x="1542" y="12196"/>
                  </a:lnTo>
                  <a:lnTo>
                    <a:pt x="1536" y="12183"/>
                  </a:lnTo>
                  <a:lnTo>
                    <a:pt x="1530" y="12172"/>
                  </a:lnTo>
                  <a:lnTo>
                    <a:pt x="1525" y="12159"/>
                  </a:lnTo>
                  <a:lnTo>
                    <a:pt x="1522" y="12147"/>
                  </a:lnTo>
                  <a:lnTo>
                    <a:pt x="1519" y="12135"/>
                  </a:lnTo>
                  <a:lnTo>
                    <a:pt x="1516" y="12122"/>
                  </a:lnTo>
                  <a:lnTo>
                    <a:pt x="1515" y="12110"/>
                  </a:lnTo>
                  <a:lnTo>
                    <a:pt x="1514" y="12098"/>
                  </a:lnTo>
                  <a:lnTo>
                    <a:pt x="1513" y="12085"/>
                  </a:lnTo>
                  <a:lnTo>
                    <a:pt x="1514" y="12073"/>
                  </a:lnTo>
                  <a:lnTo>
                    <a:pt x="1515" y="12060"/>
                  </a:lnTo>
                  <a:lnTo>
                    <a:pt x="1516" y="12048"/>
                  </a:lnTo>
                  <a:lnTo>
                    <a:pt x="1519" y="12036"/>
                  </a:lnTo>
                  <a:lnTo>
                    <a:pt x="1521" y="12023"/>
                  </a:lnTo>
                  <a:lnTo>
                    <a:pt x="1525" y="12011"/>
                  </a:lnTo>
                  <a:lnTo>
                    <a:pt x="1529" y="11999"/>
                  </a:lnTo>
                  <a:lnTo>
                    <a:pt x="1535" y="11987"/>
                  </a:lnTo>
                  <a:lnTo>
                    <a:pt x="1540" y="11975"/>
                  </a:lnTo>
                  <a:lnTo>
                    <a:pt x="1546" y="11964"/>
                  </a:lnTo>
                  <a:lnTo>
                    <a:pt x="1553" y="11951"/>
                  </a:lnTo>
                  <a:lnTo>
                    <a:pt x="1560" y="11940"/>
                  </a:lnTo>
                  <a:lnTo>
                    <a:pt x="1569" y="11930"/>
                  </a:lnTo>
                  <a:lnTo>
                    <a:pt x="1577" y="11918"/>
                  </a:lnTo>
                  <a:lnTo>
                    <a:pt x="1586" y="11908"/>
                  </a:lnTo>
                  <a:lnTo>
                    <a:pt x="1596" y="11898"/>
                  </a:lnTo>
                  <a:lnTo>
                    <a:pt x="1607" y="11887"/>
                  </a:lnTo>
                  <a:lnTo>
                    <a:pt x="1618" y="11877"/>
                  </a:lnTo>
                  <a:lnTo>
                    <a:pt x="1629" y="11868"/>
                  </a:lnTo>
                  <a:lnTo>
                    <a:pt x="1642" y="11858"/>
                  </a:lnTo>
                  <a:lnTo>
                    <a:pt x="1655" y="11849"/>
                  </a:lnTo>
                  <a:lnTo>
                    <a:pt x="1669" y="11841"/>
                  </a:lnTo>
                  <a:lnTo>
                    <a:pt x="1683" y="11833"/>
                  </a:lnTo>
                  <a:lnTo>
                    <a:pt x="1696" y="11825"/>
                  </a:lnTo>
                  <a:lnTo>
                    <a:pt x="1710" y="11819"/>
                  </a:lnTo>
                  <a:lnTo>
                    <a:pt x="1724" y="11813"/>
                  </a:lnTo>
                  <a:lnTo>
                    <a:pt x="1738" y="11808"/>
                  </a:lnTo>
                  <a:lnTo>
                    <a:pt x="1752" y="11804"/>
                  </a:lnTo>
                  <a:lnTo>
                    <a:pt x="1766" y="11800"/>
                  </a:lnTo>
                  <a:lnTo>
                    <a:pt x="1780" y="11796"/>
                  </a:lnTo>
                  <a:lnTo>
                    <a:pt x="1793" y="11793"/>
                  </a:lnTo>
                  <a:lnTo>
                    <a:pt x="1807" y="11792"/>
                  </a:lnTo>
                  <a:lnTo>
                    <a:pt x="1820" y="11790"/>
                  </a:lnTo>
                  <a:lnTo>
                    <a:pt x="1834" y="11790"/>
                  </a:lnTo>
                  <a:lnTo>
                    <a:pt x="1847" y="11790"/>
                  </a:lnTo>
                  <a:lnTo>
                    <a:pt x="1860" y="11791"/>
                  </a:lnTo>
                  <a:lnTo>
                    <a:pt x="1874" y="11792"/>
                  </a:lnTo>
                  <a:lnTo>
                    <a:pt x="1886" y="11794"/>
                  </a:lnTo>
                  <a:lnTo>
                    <a:pt x="1899" y="11796"/>
                  </a:lnTo>
                  <a:lnTo>
                    <a:pt x="1911" y="11800"/>
                  </a:lnTo>
                  <a:lnTo>
                    <a:pt x="1923" y="11804"/>
                  </a:lnTo>
                  <a:lnTo>
                    <a:pt x="1935" y="11808"/>
                  </a:lnTo>
                  <a:lnTo>
                    <a:pt x="1946" y="11813"/>
                  </a:lnTo>
                  <a:lnTo>
                    <a:pt x="1957" y="11818"/>
                  </a:lnTo>
                  <a:lnTo>
                    <a:pt x="1968" y="11824"/>
                  </a:lnTo>
                  <a:lnTo>
                    <a:pt x="1979" y="11832"/>
                  </a:lnTo>
                  <a:lnTo>
                    <a:pt x="1988" y="11839"/>
                  </a:lnTo>
                  <a:lnTo>
                    <a:pt x="1999" y="11847"/>
                  </a:lnTo>
                  <a:lnTo>
                    <a:pt x="2008" y="11855"/>
                  </a:lnTo>
                  <a:lnTo>
                    <a:pt x="2017" y="11865"/>
                  </a:lnTo>
                  <a:lnTo>
                    <a:pt x="2025" y="11874"/>
                  </a:lnTo>
                  <a:lnTo>
                    <a:pt x="2034" y="11884"/>
                  </a:lnTo>
                  <a:lnTo>
                    <a:pt x="2041" y="11894"/>
                  </a:lnTo>
                  <a:lnTo>
                    <a:pt x="2048" y="11906"/>
                  </a:lnTo>
                  <a:lnTo>
                    <a:pt x="2055" y="11917"/>
                  </a:lnTo>
                  <a:lnTo>
                    <a:pt x="2060" y="11930"/>
                  </a:lnTo>
                  <a:lnTo>
                    <a:pt x="2066" y="11942"/>
                  </a:lnTo>
                  <a:lnTo>
                    <a:pt x="2071" y="11953"/>
                  </a:lnTo>
                  <a:lnTo>
                    <a:pt x="2074" y="11966"/>
                  </a:lnTo>
                  <a:lnTo>
                    <a:pt x="2077" y="11978"/>
                  </a:lnTo>
                  <a:lnTo>
                    <a:pt x="2080" y="11990"/>
                  </a:lnTo>
                  <a:lnTo>
                    <a:pt x="2081" y="12003"/>
                  </a:lnTo>
                  <a:lnTo>
                    <a:pt x="2082" y="12015"/>
                  </a:lnTo>
                  <a:lnTo>
                    <a:pt x="2083" y="12027"/>
                  </a:lnTo>
                  <a:lnTo>
                    <a:pt x="2082" y="12040"/>
                  </a:lnTo>
                  <a:lnTo>
                    <a:pt x="2081" y="12052"/>
                  </a:lnTo>
                  <a:lnTo>
                    <a:pt x="2080" y="12065"/>
                  </a:lnTo>
                  <a:lnTo>
                    <a:pt x="2078" y="12077"/>
                  </a:lnTo>
                  <a:lnTo>
                    <a:pt x="2075" y="12089"/>
                  </a:lnTo>
                  <a:lnTo>
                    <a:pt x="2071" y="12102"/>
                  </a:lnTo>
                  <a:lnTo>
                    <a:pt x="2067" y="12114"/>
                  </a:lnTo>
                  <a:lnTo>
                    <a:pt x="2062" y="12126"/>
                  </a:lnTo>
                  <a:lnTo>
                    <a:pt x="2056" y="12138"/>
                  </a:lnTo>
                  <a:lnTo>
                    <a:pt x="2050" y="12150"/>
                  </a:lnTo>
                  <a:lnTo>
                    <a:pt x="2043" y="12162"/>
                  </a:lnTo>
                  <a:lnTo>
                    <a:pt x="2036" y="12173"/>
                  </a:lnTo>
                  <a:lnTo>
                    <a:pt x="2027" y="12184"/>
                  </a:lnTo>
                  <a:lnTo>
                    <a:pt x="2019" y="12195"/>
                  </a:lnTo>
                  <a:lnTo>
                    <a:pt x="2010" y="12206"/>
                  </a:lnTo>
                  <a:lnTo>
                    <a:pt x="2000" y="12216"/>
                  </a:lnTo>
                  <a:lnTo>
                    <a:pt x="1989" y="12227"/>
                  </a:lnTo>
                  <a:lnTo>
                    <a:pt x="1978" y="12236"/>
                  </a:lnTo>
                  <a:lnTo>
                    <a:pt x="1967" y="12245"/>
                  </a:lnTo>
                  <a:lnTo>
                    <a:pt x="1954" y="12254"/>
                  </a:lnTo>
                  <a:lnTo>
                    <a:pt x="1941" y="12264"/>
                  </a:lnTo>
                  <a:lnTo>
                    <a:pt x="1927" y="12272"/>
                  </a:lnTo>
                  <a:close/>
                  <a:moveTo>
                    <a:pt x="2000" y="11635"/>
                  </a:moveTo>
                  <a:lnTo>
                    <a:pt x="1859" y="11402"/>
                  </a:lnTo>
                  <a:lnTo>
                    <a:pt x="1762" y="11459"/>
                  </a:lnTo>
                  <a:lnTo>
                    <a:pt x="1832" y="11574"/>
                  </a:lnTo>
                  <a:lnTo>
                    <a:pt x="1055" y="12040"/>
                  </a:lnTo>
                  <a:lnTo>
                    <a:pt x="988" y="11927"/>
                  </a:lnTo>
                  <a:lnTo>
                    <a:pt x="891" y="11985"/>
                  </a:lnTo>
                  <a:lnTo>
                    <a:pt x="1108" y="12347"/>
                  </a:lnTo>
                  <a:lnTo>
                    <a:pt x="1205" y="12288"/>
                  </a:lnTo>
                  <a:lnTo>
                    <a:pt x="1130" y="12165"/>
                  </a:lnTo>
                  <a:lnTo>
                    <a:pt x="1425" y="11987"/>
                  </a:lnTo>
                  <a:lnTo>
                    <a:pt x="1427" y="11989"/>
                  </a:lnTo>
                  <a:lnTo>
                    <a:pt x="1421" y="12009"/>
                  </a:lnTo>
                  <a:lnTo>
                    <a:pt x="1415" y="12027"/>
                  </a:lnTo>
                  <a:lnTo>
                    <a:pt x="1411" y="12047"/>
                  </a:lnTo>
                  <a:lnTo>
                    <a:pt x="1409" y="12066"/>
                  </a:lnTo>
                  <a:lnTo>
                    <a:pt x="1407" y="12085"/>
                  </a:lnTo>
                  <a:lnTo>
                    <a:pt x="1407" y="12104"/>
                  </a:lnTo>
                  <a:lnTo>
                    <a:pt x="1407" y="12123"/>
                  </a:lnTo>
                  <a:lnTo>
                    <a:pt x="1409" y="12142"/>
                  </a:lnTo>
                  <a:lnTo>
                    <a:pt x="1412" y="12161"/>
                  </a:lnTo>
                  <a:lnTo>
                    <a:pt x="1416" y="12179"/>
                  </a:lnTo>
                  <a:lnTo>
                    <a:pt x="1422" y="12199"/>
                  </a:lnTo>
                  <a:lnTo>
                    <a:pt x="1428" y="12217"/>
                  </a:lnTo>
                  <a:lnTo>
                    <a:pt x="1436" y="12236"/>
                  </a:lnTo>
                  <a:lnTo>
                    <a:pt x="1445" y="12254"/>
                  </a:lnTo>
                  <a:lnTo>
                    <a:pt x="1454" y="12273"/>
                  </a:lnTo>
                  <a:lnTo>
                    <a:pt x="1464" y="12293"/>
                  </a:lnTo>
                  <a:lnTo>
                    <a:pt x="1475" y="12307"/>
                  </a:lnTo>
                  <a:lnTo>
                    <a:pt x="1485" y="12322"/>
                  </a:lnTo>
                  <a:lnTo>
                    <a:pt x="1496" y="12336"/>
                  </a:lnTo>
                  <a:lnTo>
                    <a:pt x="1508" y="12349"/>
                  </a:lnTo>
                  <a:lnTo>
                    <a:pt x="1520" y="12363"/>
                  </a:lnTo>
                  <a:lnTo>
                    <a:pt x="1533" y="12374"/>
                  </a:lnTo>
                  <a:lnTo>
                    <a:pt x="1547" y="12385"/>
                  </a:lnTo>
                  <a:lnTo>
                    <a:pt x="1561" y="12397"/>
                  </a:lnTo>
                  <a:lnTo>
                    <a:pt x="1577" y="12406"/>
                  </a:lnTo>
                  <a:lnTo>
                    <a:pt x="1591" y="12415"/>
                  </a:lnTo>
                  <a:lnTo>
                    <a:pt x="1608" y="12423"/>
                  </a:lnTo>
                  <a:lnTo>
                    <a:pt x="1624" y="12432"/>
                  </a:lnTo>
                  <a:lnTo>
                    <a:pt x="1641" y="12438"/>
                  </a:lnTo>
                  <a:lnTo>
                    <a:pt x="1657" y="12444"/>
                  </a:lnTo>
                  <a:lnTo>
                    <a:pt x="1675" y="12449"/>
                  </a:lnTo>
                  <a:lnTo>
                    <a:pt x="1692" y="12453"/>
                  </a:lnTo>
                  <a:lnTo>
                    <a:pt x="1711" y="12458"/>
                  </a:lnTo>
                  <a:lnTo>
                    <a:pt x="1729" y="12460"/>
                  </a:lnTo>
                  <a:lnTo>
                    <a:pt x="1748" y="12462"/>
                  </a:lnTo>
                  <a:lnTo>
                    <a:pt x="1767" y="12463"/>
                  </a:lnTo>
                  <a:lnTo>
                    <a:pt x="1785" y="12463"/>
                  </a:lnTo>
                  <a:lnTo>
                    <a:pt x="1805" y="12462"/>
                  </a:lnTo>
                  <a:lnTo>
                    <a:pt x="1824" y="12460"/>
                  </a:lnTo>
                  <a:lnTo>
                    <a:pt x="1843" y="12458"/>
                  </a:lnTo>
                  <a:lnTo>
                    <a:pt x="1862" y="12453"/>
                  </a:lnTo>
                  <a:lnTo>
                    <a:pt x="1882" y="12448"/>
                  </a:lnTo>
                  <a:lnTo>
                    <a:pt x="1902" y="12443"/>
                  </a:lnTo>
                  <a:lnTo>
                    <a:pt x="1921" y="12436"/>
                  </a:lnTo>
                  <a:lnTo>
                    <a:pt x="1941" y="12428"/>
                  </a:lnTo>
                  <a:lnTo>
                    <a:pt x="1960" y="12419"/>
                  </a:lnTo>
                  <a:lnTo>
                    <a:pt x="1980" y="12409"/>
                  </a:lnTo>
                  <a:lnTo>
                    <a:pt x="2000" y="12398"/>
                  </a:lnTo>
                  <a:lnTo>
                    <a:pt x="2018" y="12386"/>
                  </a:lnTo>
                  <a:lnTo>
                    <a:pt x="2037" y="12374"/>
                  </a:lnTo>
                  <a:lnTo>
                    <a:pt x="2053" y="12361"/>
                  </a:lnTo>
                  <a:lnTo>
                    <a:pt x="2070" y="12347"/>
                  </a:lnTo>
                  <a:lnTo>
                    <a:pt x="2085" y="12333"/>
                  </a:lnTo>
                  <a:lnTo>
                    <a:pt x="2100" y="12318"/>
                  </a:lnTo>
                  <a:lnTo>
                    <a:pt x="2113" y="12303"/>
                  </a:lnTo>
                  <a:lnTo>
                    <a:pt x="2125" y="12287"/>
                  </a:lnTo>
                  <a:lnTo>
                    <a:pt x="2138" y="12272"/>
                  </a:lnTo>
                  <a:lnTo>
                    <a:pt x="2148" y="12255"/>
                  </a:lnTo>
                  <a:lnTo>
                    <a:pt x="2158" y="12239"/>
                  </a:lnTo>
                  <a:lnTo>
                    <a:pt x="2168" y="12221"/>
                  </a:lnTo>
                  <a:lnTo>
                    <a:pt x="2176" y="12205"/>
                  </a:lnTo>
                  <a:lnTo>
                    <a:pt x="2183" y="12187"/>
                  </a:lnTo>
                  <a:lnTo>
                    <a:pt x="2189" y="12170"/>
                  </a:lnTo>
                  <a:lnTo>
                    <a:pt x="2196" y="12151"/>
                  </a:lnTo>
                  <a:lnTo>
                    <a:pt x="2200" y="12134"/>
                  </a:lnTo>
                  <a:lnTo>
                    <a:pt x="2204" y="12116"/>
                  </a:lnTo>
                  <a:lnTo>
                    <a:pt x="2207" y="12098"/>
                  </a:lnTo>
                  <a:lnTo>
                    <a:pt x="2209" y="12080"/>
                  </a:lnTo>
                  <a:lnTo>
                    <a:pt x="2210" y="12062"/>
                  </a:lnTo>
                  <a:lnTo>
                    <a:pt x="2210" y="12044"/>
                  </a:lnTo>
                  <a:lnTo>
                    <a:pt x="2210" y="12025"/>
                  </a:lnTo>
                  <a:lnTo>
                    <a:pt x="2208" y="12008"/>
                  </a:lnTo>
                  <a:lnTo>
                    <a:pt x="2206" y="11990"/>
                  </a:lnTo>
                  <a:lnTo>
                    <a:pt x="2202" y="11973"/>
                  </a:lnTo>
                  <a:lnTo>
                    <a:pt x="2198" y="11955"/>
                  </a:lnTo>
                  <a:lnTo>
                    <a:pt x="2192" y="11938"/>
                  </a:lnTo>
                  <a:lnTo>
                    <a:pt x="2186" y="11921"/>
                  </a:lnTo>
                  <a:lnTo>
                    <a:pt x="2179" y="11905"/>
                  </a:lnTo>
                  <a:lnTo>
                    <a:pt x="2172" y="11888"/>
                  </a:lnTo>
                  <a:lnTo>
                    <a:pt x="2163" y="11873"/>
                  </a:lnTo>
                  <a:lnTo>
                    <a:pt x="2150" y="11853"/>
                  </a:lnTo>
                  <a:lnTo>
                    <a:pt x="2138" y="11835"/>
                  </a:lnTo>
                  <a:lnTo>
                    <a:pt x="2124" y="11818"/>
                  </a:lnTo>
                  <a:lnTo>
                    <a:pt x="2112" y="11803"/>
                  </a:lnTo>
                  <a:lnTo>
                    <a:pt x="2099" y="11788"/>
                  </a:lnTo>
                  <a:lnTo>
                    <a:pt x="2084" y="11775"/>
                  </a:lnTo>
                  <a:lnTo>
                    <a:pt x="2070" y="11762"/>
                  </a:lnTo>
                  <a:lnTo>
                    <a:pt x="2054" y="11752"/>
                  </a:lnTo>
                  <a:lnTo>
                    <a:pt x="2039" y="11742"/>
                  </a:lnTo>
                  <a:lnTo>
                    <a:pt x="2022" y="11733"/>
                  </a:lnTo>
                  <a:lnTo>
                    <a:pt x="2005" y="11724"/>
                  </a:lnTo>
                  <a:lnTo>
                    <a:pt x="1987" y="11716"/>
                  </a:lnTo>
                  <a:lnTo>
                    <a:pt x="1968" y="11709"/>
                  </a:lnTo>
                  <a:lnTo>
                    <a:pt x="1947" y="11703"/>
                  </a:lnTo>
                  <a:lnTo>
                    <a:pt x="1926" y="11696"/>
                  </a:lnTo>
                  <a:lnTo>
                    <a:pt x="1904" y="11691"/>
                  </a:lnTo>
                  <a:lnTo>
                    <a:pt x="2000" y="11635"/>
                  </a:lnTo>
                  <a:close/>
                  <a:moveTo>
                    <a:pt x="2527" y="13109"/>
                  </a:moveTo>
                  <a:lnTo>
                    <a:pt x="2544" y="13094"/>
                  </a:lnTo>
                  <a:lnTo>
                    <a:pt x="2562" y="13078"/>
                  </a:lnTo>
                  <a:lnTo>
                    <a:pt x="2578" y="13062"/>
                  </a:lnTo>
                  <a:lnTo>
                    <a:pt x="2594" y="13045"/>
                  </a:lnTo>
                  <a:lnTo>
                    <a:pt x="2609" y="13028"/>
                  </a:lnTo>
                  <a:lnTo>
                    <a:pt x="2623" y="13010"/>
                  </a:lnTo>
                  <a:lnTo>
                    <a:pt x="2635" y="12992"/>
                  </a:lnTo>
                  <a:lnTo>
                    <a:pt x="2647" y="12973"/>
                  </a:lnTo>
                  <a:lnTo>
                    <a:pt x="2658" y="12955"/>
                  </a:lnTo>
                  <a:lnTo>
                    <a:pt x="2668" y="12936"/>
                  </a:lnTo>
                  <a:lnTo>
                    <a:pt x="2677" y="12916"/>
                  </a:lnTo>
                  <a:lnTo>
                    <a:pt x="2684" y="12897"/>
                  </a:lnTo>
                  <a:lnTo>
                    <a:pt x="2692" y="12877"/>
                  </a:lnTo>
                  <a:lnTo>
                    <a:pt x="2698" y="12858"/>
                  </a:lnTo>
                  <a:lnTo>
                    <a:pt x="2703" y="12837"/>
                  </a:lnTo>
                  <a:lnTo>
                    <a:pt x="2707" y="12817"/>
                  </a:lnTo>
                  <a:lnTo>
                    <a:pt x="2710" y="12797"/>
                  </a:lnTo>
                  <a:lnTo>
                    <a:pt x="2711" y="12777"/>
                  </a:lnTo>
                  <a:lnTo>
                    <a:pt x="2712" y="12757"/>
                  </a:lnTo>
                  <a:lnTo>
                    <a:pt x="2712" y="12736"/>
                  </a:lnTo>
                  <a:lnTo>
                    <a:pt x="2711" y="12716"/>
                  </a:lnTo>
                  <a:lnTo>
                    <a:pt x="2708" y="12696"/>
                  </a:lnTo>
                  <a:lnTo>
                    <a:pt x="2705" y="12676"/>
                  </a:lnTo>
                  <a:lnTo>
                    <a:pt x="2700" y="12656"/>
                  </a:lnTo>
                  <a:lnTo>
                    <a:pt x="2695" y="12636"/>
                  </a:lnTo>
                  <a:lnTo>
                    <a:pt x="2687" y="12616"/>
                  </a:lnTo>
                  <a:lnTo>
                    <a:pt x="2679" y="12597"/>
                  </a:lnTo>
                  <a:lnTo>
                    <a:pt x="2671" y="12578"/>
                  </a:lnTo>
                  <a:lnTo>
                    <a:pt x="2661" y="12559"/>
                  </a:lnTo>
                  <a:lnTo>
                    <a:pt x="2648" y="12540"/>
                  </a:lnTo>
                  <a:lnTo>
                    <a:pt x="2636" y="12521"/>
                  </a:lnTo>
                  <a:lnTo>
                    <a:pt x="2623" y="12504"/>
                  </a:lnTo>
                  <a:lnTo>
                    <a:pt x="2609" y="12487"/>
                  </a:lnTo>
                  <a:lnTo>
                    <a:pt x="2595" y="12473"/>
                  </a:lnTo>
                  <a:lnTo>
                    <a:pt x="2579" y="12459"/>
                  </a:lnTo>
                  <a:lnTo>
                    <a:pt x="2564" y="12445"/>
                  </a:lnTo>
                  <a:lnTo>
                    <a:pt x="2548" y="12432"/>
                  </a:lnTo>
                  <a:lnTo>
                    <a:pt x="2532" y="12420"/>
                  </a:lnTo>
                  <a:lnTo>
                    <a:pt x="2514" y="12409"/>
                  </a:lnTo>
                  <a:lnTo>
                    <a:pt x="2498" y="12400"/>
                  </a:lnTo>
                  <a:lnTo>
                    <a:pt x="2479" y="12390"/>
                  </a:lnTo>
                  <a:lnTo>
                    <a:pt x="2462" y="12382"/>
                  </a:lnTo>
                  <a:lnTo>
                    <a:pt x="2443" y="12375"/>
                  </a:lnTo>
                  <a:lnTo>
                    <a:pt x="2425" y="12368"/>
                  </a:lnTo>
                  <a:lnTo>
                    <a:pt x="2406" y="12363"/>
                  </a:lnTo>
                  <a:lnTo>
                    <a:pt x="2386" y="12359"/>
                  </a:lnTo>
                  <a:lnTo>
                    <a:pt x="2367" y="12354"/>
                  </a:lnTo>
                  <a:lnTo>
                    <a:pt x="2348" y="12352"/>
                  </a:lnTo>
                  <a:lnTo>
                    <a:pt x="2329" y="12350"/>
                  </a:lnTo>
                  <a:lnTo>
                    <a:pt x="2309" y="12349"/>
                  </a:lnTo>
                  <a:lnTo>
                    <a:pt x="2288" y="12349"/>
                  </a:lnTo>
                  <a:lnTo>
                    <a:pt x="2269" y="12350"/>
                  </a:lnTo>
                  <a:lnTo>
                    <a:pt x="2249" y="12353"/>
                  </a:lnTo>
                  <a:lnTo>
                    <a:pt x="2230" y="12355"/>
                  </a:lnTo>
                  <a:lnTo>
                    <a:pt x="2210" y="12360"/>
                  </a:lnTo>
                  <a:lnTo>
                    <a:pt x="2191" y="12365"/>
                  </a:lnTo>
                  <a:lnTo>
                    <a:pt x="2172" y="12371"/>
                  </a:lnTo>
                  <a:lnTo>
                    <a:pt x="2152" y="12378"/>
                  </a:lnTo>
                  <a:lnTo>
                    <a:pt x="2134" y="12386"/>
                  </a:lnTo>
                  <a:lnTo>
                    <a:pt x="2115" y="12396"/>
                  </a:lnTo>
                  <a:lnTo>
                    <a:pt x="2097" y="12405"/>
                  </a:lnTo>
                  <a:lnTo>
                    <a:pt x="2079" y="12416"/>
                  </a:lnTo>
                  <a:lnTo>
                    <a:pt x="2062" y="12429"/>
                  </a:lnTo>
                  <a:lnTo>
                    <a:pt x="2044" y="12442"/>
                  </a:lnTo>
                  <a:lnTo>
                    <a:pt x="2027" y="12455"/>
                  </a:lnTo>
                  <a:lnTo>
                    <a:pt x="2012" y="12471"/>
                  </a:lnTo>
                  <a:lnTo>
                    <a:pt x="1998" y="12485"/>
                  </a:lnTo>
                  <a:lnTo>
                    <a:pt x="1984" y="12502"/>
                  </a:lnTo>
                  <a:lnTo>
                    <a:pt x="1972" y="12517"/>
                  </a:lnTo>
                  <a:lnTo>
                    <a:pt x="1959" y="12534"/>
                  </a:lnTo>
                  <a:lnTo>
                    <a:pt x="1949" y="12551"/>
                  </a:lnTo>
                  <a:lnTo>
                    <a:pt x="1940" y="12569"/>
                  </a:lnTo>
                  <a:lnTo>
                    <a:pt x="1931" y="12586"/>
                  </a:lnTo>
                  <a:lnTo>
                    <a:pt x="1922" y="12604"/>
                  </a:lnTo>
                  <a:lnTo>
                    <a:pt x="1915" y="12623"/>
                  </a:lnTo>
                  <a:lnTo>
                    <a:pt x="1910" y="12641"/>
                  </a:lnTo>
                  <a:lnTo>
                    <a:pt x="1905" y="12660"/>
                  </a:lnTo>
                  <a:lnTo>
                    <a:pt x="1901" y="12679"/>
                  </a:lnTo>
                  <a:lnTo>
                    <a:pt x="1898" y="12698"/>
                  </a:lnTo>
                  <a:lnTo>
                    <a:pt x="1895" y="12717"/>
                  </a:lnTo>
                  <a:lnTo>
                    <a:pt x="1893" y="12736"/>
                  </a:lnTo>
                  <a:lnTo>
                    <a:pt x="1893" y="12756"/>
                  </a:lnTo>
                  <a:lnTo>
                    <a:pt x="1893" y="12775"/>
                  </a:lnTo>
                  <a:lnTo>
                    <a:pt x="1895" y="12794"/>
                  </a:lnTo>
                  <a:lnTo>
                    <a:pt x="1898" y="12813"/>
                  </a:lnTo>
                  <a:lnTo>
                    <a:pt x="1901" y="12832"/>
                  </a:lnTo>
                  <a:lnTo>
                    <a:pt x="1905" y="12850"/>
                  </a:lnTo>
                  <a:lnTo>
                    <a:pt x="1910" y="12869"/>
                  </a:lnTo>
                  <a:lnTo>
                    <a:pt x="1916" y="12888"/>
                  </a:lnTo>
                  <a:lnTo>
                    <a:pt x="1923" y="12906"/>
                  </a:lnTo>
                  <a:lnTo>
                    <a:pt x="1931" y="12924"/>
                  </a:lnTo>
                  <a:lnTo>
                    <a:pt x="1940" y="12941"/>
                  </a:lnTo>
                  <a:lnTo>
                    <a:pt x="1949" y="12959"/>
                  </a:lnTo>
                  <a:lnTo>
                    <a:pt x="1959" y="12976"/>
                  </a:lnTo>
                  <a:lnTo>
                    <a:pt x="1971" y="12992"/>
                  </a:lnTo>
                  <a:lnTo>
                    <a:pt x="1983" y="13008"/>
                  </a:lnTo>
                  <a:lnTo>
                    <a:pt x="1994" y="13022"/>
                  </a:lnTo>
                  <a:lnTo>
                    <a:pt x="2006" y="13034"/>
                  </a:lnTo>
                  <a:lnTo>
                    <a:pt x="2017" y="13046"/>
                  </a:lnTo>
                  <a:lnTo>
                    <a:pt x="2030" y="13058"/>
                  </a:lnTo>
                  <a:lnTo>
                    <a:pt x="2042" y="13069"/>
                  </a:lnTo>
                  <a:lnTo>
                    <a:pt x="2054" y="13080"/>
                  </a:lnTo>
                  <a:lnTo>
                    <a:pt x="2068" y="13091"/>
                  </a:lnTo>
                  <a:lnTo>
                    <a:pt x="2081" y="13101"/>
                  </a:lnTo>
                  <a:lnTo>
                    <a:pt x="2095" y="13110"/>
                  </a:lnTo>
                  <a:lnTo>
                    <a:pt x="2108" y="13120"/>
                  </a:lnTo>
                  <a:lnTo>
                    <a:pt x="2121" y="13129"/>
                  </a:lnTo>
                  <a:lnTo>
                    <a:pt x="2136" y="13136"/>
                  </a:lnTo>
                  <a:lnTo>
                    <a:pt x="2150" y="13144"/>
                  </a:lnTo>
                  <a:lnTo>
                    <a:pt x="2165" y="13152"/>
                  </a:lnTo>
                  <a:lnTo>
                    <a:pt x="2179" y="13158"/>
                  </a:lnTo>
                  <a:lnTo>
                    <a:pt x="2195" y="13164"/>
                  </a:lnTo>
                  <a:lnTo>
                    <a:pt x="2209" y="13169"/>
                  </a:lnTo>
                  <a:lnTo>
                    <a:pt x="2224" y="13174"/>
                  </a:lnTo>
                  <a:lnTo>
                    <a:pt x="2239" y="13178"/>
                  </a:lnTo>
                  <a:lnTo>
                    <a:pt x="2253" y="13181"/>
                  </a:lnTo>
                  <a:lnTo>
                    <a:pt x="2269" y="13185"/>
                  </a:lnTo>
                  <a:lnTo>
                    <a:pt x="2283" y="13187"/>
                  </a:lnTo>
                  <a:lnTo>
                    <a:pt x="2299" y="13188"/>
                  </a:lnTo>
                  <a:lnTo>
                    <a:pt x="2313" y="13189"/>
                  </a:lnTo>
                  <a:lnTo>
                    <a:pt x="2328" y="13189"/>
                  </a:lnTo>
                  <a:lnTo>
                    <a:pt x="2342" y="13189"/>
                  </a:lnTo>
                  <a:lnTo>
                    <a:pt x="2356" y="13187"/>
                  </a:lnTo>
                  <a:lnTo>
                    <a:pt x="2371" y="13185"/>
                  </a:lnTo>
                  <a:lnTo>
                    <a:pt x="2385" y="13182"/>
                  </a:lnTo>
                  <a:lnTo>
                    <a:pt x="2400" y="13178"/>
                  </a:lnTo>
                  <a:lnTo>
                    <a:pt x="2413" y="13174"/>
                  </a:lnTo>
                  <a:lnTo>
                    <a:pt x="2427" y="13168"/>
                  </a:lnTo>
                  <a:lnTo>
                    <a:pt x="2336" y="13057"/>
                  </a:lnTo>
                  <a:lnTo>
                    <a:pt x="2319" y="13059"/>
                  </a:lnTo>
                  <a:lnTo>
                    <a:pt x="2303" y="13060"/>
                  </a:lnTo>
                  <a:lnTo>
                    <a:pt x="2285" y="13059"/>
                  </a:lnTo>
                  <a:lnTo>
                    <a:pt x="2268" y="13057"/>
                  </a:lnTo>
                  <a:lnTo>
                    <a:pt x="2251" y="13054"/>
                  </a:lnTo>
                  <a:lnTo>
                    <a:pt x="2234" y="13049"/>
                  </a:lnTo>
                  <a:lnTo>
                    <a:pt x="2216" y="13043"/>
                  </a:lnTo>
                  <a:lnTo>
                    <a:pt x="2200" y="13036"/>
                  </a:lnTo>
                  <a:lnTo>
                    <a:pt x="2183" y="13029"/>
                  </a:lnTo>
                  <a:lnTo>
                    <a:pt x="2166" y="13019"/>
                  </a:lnTo>
                  <a:lnTo>
                    <a:pt x="2150" y="13008"/>
                  </a:lnTo>
                  <a:lnTo>
                    <a:pt x="2134" y="12997"/>
                  </a:lnTo>
                  <a:lnTo>
                    <a:pt x="2118" y="12983"/>
                  </a:lnTo>
                  <a:lnTo>
                    <a:pt x="2103" y="12969"/>
                  </a:lnTo>
                  <a:lnTo>
                    <a:pt x="2088" y="12954"/>
                  </a:lnTo>
                  <a:lnTo>
                    <a:pt x="2074" y="12937"/>
                  </a:lnTo>
                  <a:lnTo>
                    <a:pt x="2067" y="12928"/>
                  </a:lnTo>
                  <a:lnTo>
                    <a:pt x="2060" y="12918"/>
                  </a:lnTo>
                  <a:lnTo>
                    <a:pt x="2054" y="12909"/>
                  </a:lnTo>
                  <a:lnTo>
                    <a:pt x="2049" y="12900"/>
                  </a:lnTo>
                  <a:lnTo>
                    <a:pt x="2044" y="12890"/>
                  </a:lnTo>
                  <a:lnTo>
                    <a:pt x="2039" y="12879"/>
                  </a:lnTo>
                  <a:lnTo>
                    <a:pt x="2035" y="12868"/>
                  </a:lnTo>
                  <a:lnTo>
                    <a:pt x="2031" y="12858"/>
                  </a:lnTo>
                  <a:lnTo>
                    <a:pt x="2027" y="12846"/>
                  </a:lnTo>
                  <a:lnTo>
                    <a:pt x="2024" y="12835"/>
                  </a:lnTo>
                  <a:lnTo>
                    <a:pt x="2022" y="12824"/>
                  </a:lnTo>
                  <a:lnTo>
                    <a:pt x="2020" y="12812"/>
                  </a:lnTo>
                  <a:lnTo>
                    <a:pt x="2019" y="12801"/>
                  </a:lnTo>
                  <a:lnTo>
                    <a:pt x="2018" y="12789"/>
                  </a:lnTo>
                  <a:lnTo>
                    <a:pt x="2017" y="12777"/>
                  </a:lnTo>
                  <a:lnTo>
                    <a:pt x="2018" y="12765"/>
                  </a:lnTo>
                  <a:lnTo>
                    <a:pt x="2018" y="12753"/>
                  </a:lnTo>
                  <a:lnTo>
                    <a:pt x="2019" y="12741"/>
                  </a:lnTo>
                  <a:lnTo>
                    <a:pt x="2021" y="12730"/>
                  </a:lnTo>
                  <a:lnTo>
                    <a:pt x="2024" y="12717"/>
                  </a:lnTo>
                  <a:lnTo>
                    <a:pt x="2026" y="12706"/>
                  </a:lnTo>
                  <a:lnTo>
                    <a:pt x="2031" y="12694"/>
                  </a:lnTo>
                  <a:lnTo>
                    <a:pt x="2035" y="12682"/>
                  </a:lnTo>
                  <a:lnTo>
                    <a:pt x="2039" y="12670"/>
                  </a:lnTo>
                  <a:lnTo>
                    <a:pt x="2045" y="12659"/>
                  </a:lnTo>
                  <a:lnTo>
                    <a:pt x="2050" y="12647"/>
                  </a:lnTo>
                  <a:lnTo>
                    <a:pt x="2057" y="12636"/>
                  </a:lnTo>
                  <a:lnTo>
                    <a:pt x="2065" y="12626"/>
                  </a:lnTo>
                  <a:lnTo>
                    <a:pt x="2073" y="12614"/>
                  </a:lnTo>
                  <a:lnTo>
                    <a:pt x="2081" y="12604"/>
                  </a:lnTo>
                  <a:lnTo>
                    <a:pt x="2090" y="12594"/>
                  </a:lnTo>
                  <a:lnTo>
                    <a:pt x="2101" y="12583"/>
                  </a:lnTo>
                  <a:lnTo>
                    <a:pt x="2527" y="13109"/>
                  </a:lnTo>
                  <a:close/>
                  <a:moveTo>
                    <a:pt x="2188" y="12512"/>
                  </a:moveTo>
                  <a:lnTo>
                    <a:pt x="2199" y="12506"/>
                  </a:lnTo>
                  <a:lnTo>
                    <a:pt x="2209" y="12500"/>
                  </a:lnTo>
                  <a:lnTo>
                    <a:pt x="2219" y="12496"/>
                  </a:lnTo>
                  <a:lnTo>
                    <a:pt x="2231" y="12491"/>
                  </a:lnTo>
                  <a:lnTo>
                    <a:pt x="2241" y="12486"/>
                  </a:lnTo>
                  <a:lnTo>
                    <a:pt x="2252" y="12483"/>
                  </a:lnTo>
                  <a:lnTo>
                    <a:pt x="2264" y="12480"/>
                  </a:lnTo>
                  <a:lnTo>
                    <a:pt x="2275" y="12478"/>
                  </a:lnTo>
                  <a:lnTo>
                    <a:pt x="2286" y="12476"/>
                  </a:lnTo>
                  <a:lnTo>
                    <a:pt x="2299" y="12475"/>
                  </a:lnTo>
                  <a:lnTo>
                    <a:pt x="2310" y="12474"/>
                  </a:lnTo>
                  <a:lnTo>
                    <a:pt x="2321" y="12474"/>
                  </a:lnTo>
                  <a:lnTo>
                    <a:pt x="2345" y="12475"/>
                  </a:lnTo>
                  <a:lnTo>
                    <a:pt x="2369" y="12478"/>
                  </a:lnTo>
                  <a:lnTo>
                    <a:pt x="2392" y="12484"/>
                  </a:lnTo>
                  <a:lnTo>
                    <a:pt x="2414" y="12492"/>
                  </a:lnTo>
                  <a:lnTo>
                    <a:pt x="2437" y="12501"/>
                  </a:lnTo>
                  <a:lnTo>
                    <a:pt x="2458" y="12511"/>
                  </a:lnTo>
                  <a:lnTo>
                    <a:pt x="2468" y="12518"/>
                  </a:lnTo>
                  <a:lnTo>
                    <a:pt x="2478" y="12525"/>
                  </a:lnTo>
                  <a:lnTo>
                    <a:pt x="2488" y="12532"/>
                  </a:lnTo>
                  <a:lnTo>
                    <a:pt x="2498" y="12539"/>
                  </a:lnTo>
                  <a:lnTo>
                    <a:pt x="2507" y="12547"/>
                  </a:lnTo>
                  <a:lnTo>
                    <a:pt x="2515" y="12557"/>
                  </a:lnTo>
                  <a:lnTo>
                    <a:pt x="2524" y="12565"/>
                  </a:lnTo>
                  <a:lnTo>
                    <a:pt x="2532" y="12575"/>
                  </a:lnTo>
                  <a:lnTo>
                    <a:pt x="2540" y="12585"/>
                  </a:lnTo>
                  <a:lnTo>
                    <a:pt x="2547" y="12596"/>
                  </a:lnTo>
                  <a:lnTo>
                    <a:pt x="2554" y="12606"/>
                  </a:lnTo>
                  <a:lnTo>
                    <a:pt x="2561" y="12617"/>
                  </a:lnTo>
                  <a:lnTo>
                    <a:pt x="2566" y="12629"/>
                  </a:lnTo>
                  <a:lnTo>
                    <a:pt x="2571" y="12640"/>
                  </a:lnTo>
                  <a:lnTo>
                    <a:pt x="2576" y="12651"/>
                  </a:lnTo>
                  <a:lnTo>
                    <a:pt x="2580" y="12664"/>
                  </a:lnTo>
                  <a:lnTo>
                    <a:pt x="2587" y="12687"/>
                  </a:lnTo>
                  <a:lnTo>
                    <a:pt x="2593" y="12712"/>
                  </a:lnTo>
                  <a:lnTo>
                    <a:pt x="2594" y="12725"/>
                  </a:lnTo>
                  <a:lnTo>
                    <a:pt x="2595" y="12736"/>
                  </a:lnTo>
                  <a:lnTo>
                    <a:pt x="2596" y="12748"/>
                  </a:lnTo>
                  <a:lnTo>
                    <a:pt x="2596" y="12761"/>
                  </a:lnTo>
                  <a:lnTo>
                    <a:pt x="2595" y="12773"/>
                  </a:lnTo>
                  <a:lnTo>
                    <a:pt x="2594" y="12784"/>
                  </a:lnTo>
                  <a:lnTo>
                    <a:pt x="2593" y="12797"/>
                  </a:lnTo>
                  <a:lnTo>
                    <a:pt x="2591" y="12808"/>
                  </a:lnTo>
                  <a:lnTo>
                    <a:pt x="2587" y="12819"/>
                  </a:lnTo>
                  <a:lnTo>
                    <a:pt x="2584" y="12831"/>
                  </a:lnTo>
                  <a:lnTo>
                    <a:pt x="2581" y="12842"/>
                  </a:lnTo>
                  <a:lnTo>
                    <a:pt x="2577" y="12852"/>
                  </a:lnTo>
                  <a:lnTo>
                    <a:pt x="2572" y="12864"/>
                  </a:lnTo>
                  <a:lnTo>
                    <a:pt x="2567" y="12873"/>
                  </a:lnTo>
                  <a:lnTo>
                    <a:pt x="2561" y="12883"/>
                  </a:lnTo>
                  <a:lnTo>
                    <a:pt x="2554" y="12893"/>
                  </a:lnTo>
                  <a:lnTo>
                    <a:pt x="2547" y="12901"/>
                  </a:lnTo>
                  <a:lnTo>
                    <a:pt x="2540" y="12910"/>
                  </a:lnTo>
                  <a:lnTo>
                    <a:pt x="2532" y="12917"/>
                  </a:lnTo>
                  <a:lnTo>
                    <a:pt x="2522" y="12926"/>
                  </a:lnTo>
                  <a:lnTo>
                    <a:pt x="2188" y="12512"/>
                  </a:lnTo>
                  <a:close/>
                  <a:moveTo>
                    <a:pt x="3078" y="13076"/>
                  </a:moveTo>
                  <a:lnTo>
                    <a:pt x="2894" y="12884"/>
                  </a:lnTo>
                  <a:lnTo>
                    <a:pt x="2812" y="12963"/>
                  </a:lnTo>
                  <a:lnTo>
                    <a:pt x="2903" y="13057"/>
                  </a:lnTo>
                  <a:lnTo>
                    <a:pt x="2504" y="13441"/>
                  </a:lnTo>
                  <a:lnTo>
                    <a:pt x="2414" y="13347"/>
                  </a:lnTo>
                  <a:lnTo>
                    <a:pt x="2333" y="13426"/>
                  </a:lnTo>
                  <a:lnTo>
                    <a:pt x="2625" y="13728"/>
                  </a:lnTo>
                  <a:lnTo>
                    <a:pt x="2706" y="13650"/>
                  </a:lnTo>
                  <a:lnTo>
                    <a:pt x="2605" y="13545"/>
                  </a:lnTo>
                  <a:lnTo>
                    <a:pt x="2797" y="13360"/>
                  </a:lnTo>
                  <a:lnTo>
                    <a:pt x="2823" y="13336"/>
                  </a:lnTo>
                  <a:lnTo>
                    <a:pt x="2848" y="13314"/>
                  </a:lnTo>
                  <a:lnTo>
                    <a:pt x="2861" y="13305"/>
                  </a:lnTo>
                  <a:lnTo>
                    <a:pt x="2872" y="13297"/>
                  </a:lnTo>
                  <a:lnTo>
                    <a:pt x="2884" y="13289"/>
                  </a:lnTo>
                  <a:lnTo>
                    <a:pt x="2896" y="13281"/>
                  </a:lnTo>
                  <a:lnTo>
                    <a:pt x="2908" y="13275"/>
                  </a:lnTo>
                  <a:lnTo>
                    <a:pt x="2920" y="13270"/>
                  </a:lnTo>
                  <a:lnTo>
                    <a:pt x="2931" y="13265"/>
                  </a:lnTo>
                  <a:lnTo>
                    <a:pt x="2943" y="13261"/>
                  </a:lnTo>
                  <a:lnTo>
                    <a:pt x="2955" y="13258"/>
                  </a:lnTo>
                  <a:lnTo>
                    <a:pt x="2966" y="13256"/>
                  </a:lnTo>
                  <a:lnTo>
                    <a:pt x="2977" y="13255"/>
                  </a:lnTo>
                  <a:lnTo>
                    <a:pt x="2990" y="13255"/>
                  </a:lnTo>
                  <a:lnTo>
                    <a:pt x="3001" y="13255"/>
                  </a:lnTo>
                  <a:lnTo>
                    <a:pt x="3013" y="13256"/>
                  </a:lnTo>
                  <a:lnTo>
                    <a:pt x="3026" y="13259"/>
                  </a:lnTo>
                  <a:lnTo>
                    <a:pt x="3038" y="13262"/>
                  </a:lnTo>
                  <a:lnTo>
                    <a:pt x="3050" y="13266"/>
                  </a:lnTo>
                  <a:lnTo>
                    <a:pt x="3063" y="13270"/>
                  </a:lnTo>
                  <a:lnTo>
                    <a:pt x="3076" y="13276"/>
                  </a:lnTo>
                  <a:lnTo>
                    <a:pt x="3090" y="13284"/>
                  </a:lnTo>
                  <a:lnTo>
                    <a:pt x="3103" y="13291"/>
                  </a:lnTo>
                  <a:lnTo>
                    <a:pt x="3118" y="13299"/>
                  </a:lnTo>
                  <a:lnTo>
                    <a:pt x="3132" y="13309"/>
                  </a:lnTo>
                  <a:lnTo>
                    <a:pt x="3146" y="13320"/>
                  </a:lnTo>
                  <a:lnTo>
                    <a:pt x="3177" y="13344"/>
                  </a:lnTo>
                  <a:lnTo>
                    <a:pt x="3209" y="13372"/>
                  </a:lnTo>
                  <a:lnTo>
                    <a:pt x="3302" y="13283"/>
                  </a:lnTo>
                  <a:lnTo>
                    <a:pt x="3285" y="13266"/>
                  </a:lnTo>
                  <a:lnTo>
                    <a:pt x="3266" y="13250"/>
                  </a:lnTo>
                  <a:lnTo>
                    <a:pt x="3247" y="13234"/>
                  </a:lnTo>
                  <a:lnTo>
                    <a:pt x="3229" y="13221"/>
                  </a:lnTo>
                  <a:lnTo>
                    <a:pt x="3210" y="13208"/>
                  </a:lnTo>
                  <a:lnTo>
                    <a:pt x="3191" y="13198"/>
                  </a:lnTo>
                  <a:lnTo>
                    <a:pt x="3170" y="13189"/>
                  </a:lnTo>
                  <a:lnTo>
                    <a:pt x="3149" y="13180"/>
                  </a:lnTo>
                  <a:lnTo>
                    <a:pt x="3129" y="13174"/>
                  </a:lnTo>
                  <a:lnTo>
                    <a:pt x="3107" y="13170"/>
                  </a:lnTo>
                  <a:lnTo>
                    <a:pt x="3086" y="13168"/>
                  </a:lnTo>
                  <a:lnTo>
                    <a:pt x="3064" y="13167"/>
                  </a:lnTo>
                  <a:lnTo>
                    <a:pt x="3041" y="13169"/>
                  </a:lnTo>
                  <a:lnTo>
                    <a:pt x="3017" y="13172"/>
                  </a:lnTo>
                  <a:lnTo>
                    <a:pt x="2995" y="13177"/>
                  </a:lnTo>
                  <a:lnTo>
                    <a:pt x="2971" y="13186"/>
                  </a:lnTo>
                  <a:lnTo>
                    <a:pt x="2968" y="13182"/>
                  </a:lnTo>
                  <a:lnTo>
                    <a:pt x="3078" y="13076"/>
                  </a:lnTo>
                  <a:close/>
                  <a:moveTo>
                    <a:pt x="2946" y="13930"/>
                  </a:moveTo>
                  <a:lnTo>
                    <a:pt x="2945" y="13949"/>
                  </a:lnTo>
                  <a:lnTo>
                    <a:pt x="2946" y="13966"/>
                  </a:lnTo>
                  <a:lnTo>
                    <a:pt x="2949" y="13985"/>
                  </a:lnTo>
                  <a:lnTo>
                    <a:pt x="2954" y="14002"/>
                  </a:lnTo>
                  <a:lnTo>
                    <a:pt x="2958" y="14020"/>
                  </a:lnTo>
                  <a:lnTo>
                    <a:pt x="2964" y="14036"/>
                  </a:lnTo>
                  <a:lnTo>
                    <a:pt x="2971" y="14054"/>
                  </a:lnTo>
                  <a:lnTo>
                    <a:pt x="2979" y="14070"/>
                  </a:lnTo>
                  <a:lnTo>
                    <a:pt x="2989" y="14086"/>
                  </a:lnTo>
                  <a:lnTo>
                    <a:pt x="2998" y="14101"/>
                  </a:lnTo>
                  <a:lnTo>
                    <a:pt x="3009" y="14117"/>
                  </a:lnTo>
                  <a:lnTo>
                    <a:pt x="3020" y="14132"/>
                  </a:lnTo>
                  <a:lnTo>
                    <a:pt x="3032" y="14147"/>
                  </a:lnTo>
                  <a:lnTo>
                    <a:pt x="3043" y="14160"/>
                  </a:lnTo>
                  <a:lnTo>
                    <a:pt x="3056" y="14174"/>
                  </a:lnTo>
                  <a:lnTo>
                    <a:pt x="3069" y="14187"/>
                  </a:lnTo>
                  <a:lnTo>
                    <a:pt x="3090" y="14207"/>
                  </a:lnTo>
                  <a:lnTo>
                    <a:pt x="3111" y="14225"/>
                  </a:lnTo>
                  <a:lnTo>
                    <a:pt x="3134" y="14243"/>
                  </a:lnTo>
                  <a:lnTo>
                    <a:pt x="3158" y="14257"/>
                  </a:lnTo>
                  <a:lnTo>
                    <a:pt x="3170" y="14264"/>
                  </a:lnTo>
                  <a:lnTo>
                    <a:pt x="3181" y="14270"/>
                  </a:lnTo>
                  <a:lnTo>
                    <a:pt x="3194" y="14277"/>
                  </a:lnTo>
                  <a:lnTo>
                    <a:pt x="3206" y="14282"/>
                  </a:lnTo>
                  <a:lnTo>
                    <a:pt x="3219" y="14287"/>
                  </a:lnTo>
                  <a:lnTo>
                    <a:pt x="3231" y="14290"/>
                  </a:lnTo>
                  <a:lnTo>
                    <a:pt x="3243" y="14294"/>
                  </a:lnTo>
                  <a:lnTo>
                    <a:pt x="3256" y="14296"/>
                  </a:lnTo>
                  <a:lnTo>
                    <a:pt x="3269" y="14298"/>
                  </a:lnTo>
                  <a:lnTo>
                    <a:pt x="3281" y="14300"/>
                  </a:lnTo>
                  <a:lnTo>
                    <a:pt x="3294" y="14300"/>
                  </a:lnTo>
                  <a:lnTo>
                    <a:pt x="3306" y="14300"/>
                  </a:lnTo>
                  <a:lnTo>
                    <a:pt x="3320" y="14299"/>
                  </a:lnTo>
                  <a:lnTo>
                    <a:pt x="3332" y="14298"/>
                  </a:lnTo>
                  <a:lnTo>
                    <a:pt x="3344" y="14295"/>
                  </a:lnTo>
                  <a:lnTo>
                    <a:pt x="3357" y="14292"/>
                  </a:lnTo>
                  <a:lnTo>
                    <a:pt x="3369" y="14288"/>
                  </a:lnTo>
                  <a:lnTo>
                    <a:pt x="3382" y="14283"/>
                  </a:lnTo>
                  <a:lnTo>
                    <a:pt x="3394" y="14277"/>
                  </a:lnTo>
                  <a:lnTo>
                    <a:pt x="3406" y="14269"/>
                  </a:lnTo>
                  <a:lnTo>
                    <a:pt x="3418" y="14262"/>
                  </a:lnTo>
                  <a:lnTo>
                    <a:pt x="3430" y="14253"/>
                  </a:lnTo>
                  <a:lnTo>
                    <a:pt x="3441" y="14243"/>
                  </a:lnTo>
                  <a:lnTo>
                    <a:pt x="3454" y="14232"/>
                  </a:lnTo>
                  <a:lnTo>
                    <a:pt x="3473" y="14210"/>
                  </a:lnTo>
                  <a:lnTo>
                    <a:pt x="3490" y="14187"/>
                  </a:lnTo>
                  <a:lnTo>
                    <a:pt x="3501" y="14164"/>
                  </a:lnTo>
                  <a:lnTo>
                    <a:pt x="3509" y="14142"/>
                  </a:lnTo>
                  <a:lnTo>
                    <a:pt x="3515" y="14119"/>
                  </a:lnTo>
                  <a:lnTo>
                    <a:pt x="3517" y="14096"/>
                  </a:lnTo>
                  <a:lnTo>
                    <a:pt x="3516" y="14073"/>
                  </a:lnTo>
                  <a:lnTo>
                    <a:pt x="3511" y="14051"/>
                  </a:lnTo>
                  <a:lnTo>
                    <a:pt x="3506" y="14028"/>
                  </a:lnTo>
                  <a:lnTo>
                    <a:pt x="3498" y="14006"/>
                  </a:lnTo>
                  <a:lnTo>
                    <a:pt x="3488" y="13984"/>
                  </a:lnTo>
                  <a:lnTo>
                    <a:pt x="3476" y="13961"/>
                  </a:lnTo>
                  <a:lnTo>
                    <a:pt x="3463" y="13939"/>
                  </a:lnTo>
                  <a:lnTo>
                    <a:pt x="3450" y="13918"/>
                  </a:lnTo>
                  <a:lnTo>
                    <a:pt x="3435" y="13896"/>
                  </a:lnTo>
                  <a:lnTo>
                    <a:pt x="3420" y="13874"/>
                  </a:lnTo>
                  <a:lnTo>
                    <a:pt x="3389" y="13832"/>
                  </a:lnTo>
                  <a:lnTo>
                    <a:pt x="3358" y="13792"/>
                  </a:lnTo>
                  <a:lnTo>
                    <a:pt x="3343" y="13772"/>
                  </a:lnTo>
                  <a:lnTo>
                    <a:pt x="3331" y="13753"/>
                  </a:lnTo>
                  <a:lnTo>
                    <a:pt x="3319" y="13734"/>
                  </a:lnTo>
                  <a:lnTo>
                    <a:pt x="3308" y="13717"/>
                  </a:lnTo>
                  <a:lnTo>
                    <a:pt x="3300" y="13698"/>
                  </a:lnTo>
                  <a:lnTo>
                    <a:pt x="3293" y="13682"/>
                  </a:lnTo>
                  <a:lnTo>
                    <a:pt x="3289" y="13665"/>
                  </a:lnTo>
                  <a:lnTo>
                    <a:pt x="3288" y="13649"/>
                  </a:lnTo>
                  <a:lnTo>
                    <a:pt x="3289" y="13633"/>
                  </a:lnTo>
                  <a:lnTo>
                    <a:pt x="3293" y="13619"/>
                  </a:lnTo>
                  <a:lnTo>
                    <a:pt x="3300" y="13604"/>
                  </a:lnTo>
                  <a:lnTo>
                    <a:pt x="3311" y="13591"/>
                  </a:lnTo>
                  <a:lnTo>
                    <a:pt x="3323" y="13581"/>
                  </a:lnTo>
                  <a:lnTo>
                    <a:pt x="3335" y="13572"/>
                  </a:lnTo>
                  <a:lnTo>
                    <a:pt x="3346" y="13567"/>
                  </a:lnTo>
                  <a:lnTo>
                    <a:pt x="3359" y="13563"/>
                  </a:lnTo>
                  <a:lnTo>
                    <a:pt x="3371" y="13562"/>
                  </a:lnTo>
                  <a:lnTo>
                    <a:pt x="3385" y="13562"/>
                  </a:lnTo>
                  <a:lnTo>
                    <a:pt x="3397" y="13564"/>
                  </a:lnTo>
                  <a:lnTo>
                    <a:pt x="3409" y="13567"/>
                  </a:lnTo>
                  <a:lnTo>
                    <a:pt x="3423" y="13573"/>
                  </a:lnTo>
                  <a:lnTo>
                    <a:pt x="3435" y="13580"/>
                  </a:lnTo>
                  <a:lnTo>
                    <a:pt x="3449" y="13588"/>
                  </a:lnTo>
                  <a:lnTo>
                    <a:pt x="3462" y="13597"/>
                  </a:lnTo>
                  <a:lnTo>
                    <a:pt x="3474" y="13607"/>
                  </a:lnTo>
                  <a:lnTo>
                    <a:pt x="3488" y="13619"/>
                  </a:lnTo>
                  <a:lnTo>
                    <a:pt x="3501" y="13631"/>
                  </a:lnTo>
                  <a:lnTo>
                    <a:pt x="3515" y="13643"/>
                  </a:lnTo>
                  <a:lnTo>
                    <a:pt x="3526" y="13656"/>
                  </a:lnTo>
                  <a:lnTo>
                    <a:pt x="3536" y="13669"/>
                  </a:lnTo>
                  <a:lnTo>
                    <a:pt x="3546" y="13683"/>
                  </a:lnTo>
                  <a:lnTo>
                    <a:pt x="3554" y="13697"/>
                  </a:lnTo>
                  <a:lnTo>
                    <a:pt x="3561" y="13712"/>
                  </a:lnTo>
                  <a:lnTo>
                    <a:pt x="3566" y="13726"/>
                  </a:lnTo>
                  <a:lnTo>
                    <a:pt x="3571" y="13741"/>
                  </a:lnTo>
                  <a:lnTo>
                    <a:pt x="3575" y="13757"/>
                  </a:lnTo>
                  <a:lnTo>
                    <a:pt x="3577" y="13773"/>
                  </a:lnTo>
                  <a:lnTo>
                    <a:pt x="3580" y="13789"/>
                  </a:lnTo>
                  <a:lnTo>
                    <a:pt x="3580" y="13805"/>
                  </a:lnTo>
                  <a:lnTo>
                    <a:pt x="3577" y="13822"/>
                  </a:lnTo>
                  <a:lnTo>
                    <a:pt x="3574" y="13837"/>
                  </a:lnTo>
                  <a:lnTo>
                    <a:pt x="3570" y="13854"/>
                  </a:lnTo>
                  <a:lnTo>
                    <a:pt x="3564" y="13869"/>
                  </a:lnTo>
                  <a:lnTo>
                    <a:pt x="3557" y="13885"/>
                  </a:lnTo>
                  <a:lnTo>
                    <a:pt x="3642" y="13969"/>
                  </a:lnTo>
                  <a:lnTo>
                    <a:pt x="3811" y="13801"/>
                  </a:lnTo>
                  <a:lnTo>
                    <a:pt x="3730" y="13721"/>
                  </a:lnTo>
                  <a:lnTo>
                    <a:pt x="3679" y="13772"/>
                  </a:lnTo>
                  <a:lnTo>
                    <a:pt x="3678" y="13756"/>
                  </a:lnTo>
                  <a:lnTo>
                    <a:pt x="3674" y="13740"/>
                  </a:lnTo>
                  <a:lnTo>
                    <a:pt x="3672" y="13725"/>
                  </a:lnTo>
                  <a:lnTo>
                    <a:pt x="3668" y="13708"/>
                  </a:lnTo>
                  <a:lnTo>
                    <a:pt x="3664" y="13693"/>
                  </a:lnTo>
                  <a:lnTo>
                    <a:pt x="3659" y="13677"/>
                  </a:lnTo>
                  <a:lnTo>
                    <a:pt x="3654" y="13663"/>
                  </a:lnTo>
                  <a:lnTo>
                    <a:pt x="3648" y="13648"/>
                  </a:lnTo>
                  <a:lnTo>
                    <a:pt x="3640" y="13633"/>
                  </a:lnTo>
                  <a:lnTo>
                    <a:pt x="3633" y="13619"/>
                  </a:lnTo>
                  <a:lnTo>
                    <a:pt x="3625" y="13605"/>
                  </a:lnTo>
                  <a:lnTo>
                    <a:pt x="3616" y="13592"/>
                  </a:lnTo>
                  <a:lnTo>
                    <a:pt x="3606" y="13578"/>
                  </a:lnTo>
                  <a:lnTo>
                    <a:pt x="3597" y="13566"/>
                  </a:lnTo>
                  <a:lnTo>
                    <a:pt x="3586" y="13554"/>
                  </a:lnTo>
                  <a:lnTo>
                    <a:pt x="3575" y="13542"/>
                  </a:lnTo>
                  <a:lnTo>
                    <a:pt x="3556" y="13524"/>
                  </a:lnTo>
                  <a:lnTo>
                    <a:pt x="3535" y="13506"/>
                  </a:lnTo>
                  <a:lnTo>
                    <a:pt x="3514" y="13491"/>
                  </a:lnTo>
                  <a:lnTo>
                    <a:pt x="3492" y="13476"/>
                  </a:lnTo>
                  <a:lnTo>
                    <a:pt x="3470" y="13464"/>
                  </a:lnTo>
                  <a:lnTo>
                    <a:pt x="3446" y="13454"/>
                  </a:lnTo>
                  <a:lnTo>
                    <a:pt x="3435" y="13450"/>
                  </a:lnTo>
                  <a:lnTo>
                    <a:pt x="3424" y="13446"/>
                  </a:lnTo>
                  <a:lnTo>
                    <a:pt x="3412" y="13442"/>
                  </a:lnTo>
                  <a:lnTo>
                    <a:pt x="3400" y="13440"/>
                  </a:lnTo>
                  <a:lnTo>
                    <a:pt x="3389" y="13438"/>
                  </a:lnTo>
                  <a:lnTo>
                    <a:pt x="3376" y="13437"/>
                  </a:lnTo>
                  <a:lnTo>
                    <a:pt x="3365" y="13436"/>
                  </a:lnTo>
                  <a:lnTo>
                    <a:pt x="3353" y="13436"/>
                  </a:lnTo>
                  <a:lnTo>
                    <a:pt x="3341" y="13437"/>
                  </a:lnTo>
                  <a:lnTo>
                    <a:pt x="3330" y="13439"/>
                  </a:lnTo>
                  <a:lnTo>
                    <a:pt x="3318" y="13441"/>
                  </a:lnTo>
                  <a:lnTo>
                    <a:pt x="3306" y="13444"/>
                  </a:lnTo>
                  <a:lnTo>
                    <a:pt x="3294" y="13449"/>
                  </a:lnTo>
                  <a:lnTo>
                    <a:pt x="3283" y="13453"/>
                  </a:lnTo>
                  <a:lnTo>
                    <a:pt x="3271" y="13459"/>
                  </a:lnTo>
                  <a:lnTo>
                    <a:pt x="3260" y="13465"/>
                  </a:lnTo>
                  <a:lnTo>
                    <a:pt x="3248" y="13472"/>
                  </a:lnTo>
                  <a:lnTo>
                    <a:pt x="3237" y="13481"/>
                  </a:lnTo>
                  <a:lnTo>
                    <a:pt x="3227" y="13490"/>
                  </a:lnTo>
                  <a:lnTo>
                    <a:pt x="3215" y="13500"/>
                  </a:lnTo>
                  <a:lnTo>
                    <a:pt x="3193" y="13525"/>
                  </a:lnTo>
                  <a:lnTo>
                    <a:pt x="3175" y="13550"/>
                  </a:lnTo>
                  <a:lnTo>
                    <a:pt x="3162" y="13574"/>
                  </a:lnTo>
                  <a:lnTo>
                    <a:pt x="3152" y="13598"/>
                  </a:lnTo>
                  <a:lnTo>
                    <a:pt x="3145" y="13622"/>
                  </a:lnTo>
                  <a:lnTo>
                    <a:pt x="3142" y="13646"/>
                  </a:lnTo>
                  <a:lnTo>
                    <a:pt x="3142" y="13669"/>
                  </a:lnTo>
                  <a:lnTo>
                    <a:pt x="3145" y="13693"/>
                  </a:lnTo>
                  <a:lnTo>
                    <a:pt x="3151" y="13716"/>
                  </a:lnTo>
                  <a:lnTo>
                    <a:pt x="3159" y="13739"/>
                  </a:lnTo>
                  <a:lnTo>
                    <a:pt x="3168" y="13761"/>
                  </a:lnTo>
                  <a:lnTo>
                    <a:pt x="3180" y="13784"/>
                  </a:lnTo>
                  <a:lnTo>
                    <a:pt x="3193" y="13805"/>
                  </a:lnTo>
                  <a:lnTo>
                    <a:pt x="3207" y="13827"/>
                  </a:lnTo>
                  <a:lnTo>
                    <a:pt x="3222" y="13849"/>
                  </a:lnTo>
                  <a:lnTo>
                    <a:pt x="3238" y="13870"/>
                  </a:lnTo>
                  <a:lnTo>
                    <a:pt x="3270" y="13911"/>
                  </a:lnTo>
                  <a:lnTo>
                    <a:pt x="3301" y="13950"/>
                  </a:lnTo>
                  <a:lnTo>
                    <a:pt x="3316" y="13969"/>
                  </a:lnTo>
                  <a:lnTo>
                    <a:pt x="3330" y="13988"/>
                  </a:lnTo>
                  <a:lnTo>
                    <a:pt x="3342" y="14006"/>
                  </a:lnTo>
                  <a:lnTo>
                    <a:pt x="3353" y="14024"/>
                  </a:lnTo>
                  <a:lnTo>
                    <a:pt x="3362" y="14042"/>
                  </a:lnTo>
                  <a:lnTo>
                    <a:pt x="3369" y="14058"/>
                  </a:lnTo>
                  <a:lnTo>
                    <a:pt x="3373" y="14075"/>
                  </a:lnTo>
                  <a:lnTo>
                    <a:pt x="3375" y="14090"/>
                  </a:lnTo>
                  <a:lnTo>
                    <a:pt x="3374" y="14105"/>
                  </a:lnTo>
                  <a:lnTo>
                    <a:pt x="3370" y="14120"/>
                  </a:lnTo>
                  <a:lnTo>
                    <a:pt x="3363" y="14133"/>
                  </a:lnTo>
                  <a:lnTo>
                    <a:pt x="3352" y="14147"/>
                  </a:lnTo>
                  <a:lnTo>
                    <a:pt x="3344" y="14154"/>
                  </a:lnTo>
                  <a:lnTo>
                    <a:pt x="3337" y="14159"/>
                  </a:lnTo>
                  <a:lnTo>
                    <a:pt x="3330" y="14164"/>
                  </a:lnTo>
                  <a:lnTo>
                    <a:pt x="3323" y="14168"/>
                  </a:lnTo>
                  <a:lnTo>
                    <a:pt x="3316" y="14171"/>
                  </a:lnTo>
                  <a:lnTo>
                    <a:pt x="3308" y="14175"/>
                  </a:lnTo>
                  <a:lnTo>
                    <a:pt x="3301" y="14176"/>
                  </a:lnTo>
                  <a:lnTo>
                    <a:pt x="3293" y="14177"/>
                  </a:lnTo>
                  <a:lnTo>
                    <a:pt x="3286" y="14178"/>
                  </a:lnTo>
                  <a:lnTo>
                    <a:pt x="3278" y="14178"/>
                  </a:lnTo>
                  <a:lnTo>
                    <a:pt x="3271" y="14177"/>
                  </a:lnTo>
                  <a:lnTo>
                    <a:pt x="3263" y="14176"/>
                  </a:lnTo>
                  <a:lnTo>
                    <a:pt x="3248" y="14171"/>
                  </a:lnTo>
                  <a:lnTo>
                    <a:pt x="3234" y="14166"/>
                  </a:lnTo>
                  <a:lnTo>
                    <a:pt x="3220" y="14159"/>
                  </a:lnTo>
                  <a:lnTo>
                    <a:pt x="3206" y="14151"/>
                  </a:lnTo>
                  <a:lnTo>
                    <a:pt x="3193" y="14142"/>
                  </a:lnTo>
                  <a:lnTo>
                    <a:pt x="3180" y="14131"/>
                  </a:lnTo>
                  <a:lnTo>
                    <a:pt x="3157" y="14112"/>
                  </a:lnTo>
                  <a:lnTo>
                    <a:pt x="3137" y="14092"/>
                  </a:lnTo>
                  <a:lnTo>
                    <a:pt x="3125" y="14080"/>
                  </a:lnTo>
                  <a:lnTo>
                    <a:pt x="3113" y="14065"/>
                  </a:lnTo>
                  <a:lnTo>
                    <a:pt x="3102" y="14051"/>
                  </a:lnTo>
                  <a:lnTo>
                    <a:pt x="3091" y="14034"/>
                  </a:lnTo>
                  <a:lnTo>
                    <a:pt x="3081" y="14018"/>
                  </a:lnTo>
                  <a:lnTo>
                    <a:pt x="3072" y="14000"/>
                  </a:lnTo>
                  <a:lnTo>
                    <a:pt x="3065" y="13983"/>
                  </a:lnTo>
                  <a:lnTo>
                    <a:pt x="3059" y="13964"/>
                  </a:lnTo>
                  <a:lnTo>
                    <a:pt x="3054" y="13945"/>
                  </a:lnTo>
                  <a:lnTo>
                    <a:pt x="3049" y="13925"/>
                  </a:lnTo>
                  <a:lnTo>
                    <a:pt x="3048" y="13905"/>
                  </a:lnTo>
                  <a:lnTo>
                    <a:pt x="3048" y="13886"/>
                  </a:lnTo>
                  <a:lnTo>
                    <a:pt x="3049" y="13875"/>
                  </a:lnTo>
                  <a:lnTo>
                    <a:pt x="3050" y="13865"/>
                  </a:lnTo>
                  <a:lnTo>
                    <a:pt x="3053" y="13856"/>
                  </a:lnTo>
                  <a:lnTo>
                    <a:pt x="3055" y="13846"/>
                  </a:lnTo>
                  <a:lnTo>
                    <a:pt x="3058" y="13835"/>
                  </a:lnTo>
                  <a:lnTo>
                    <a:pt x="3061" y="13826"/>
                  </a:lnTo>
                  <a:lnTo>
                    <a:pt x="3065" y="13816"/>
                  </a:lnTo>
                  <a:lnTo>
                    <a:pt x="3070" y="13805"/>
                  </a:lnTo>
                  <a:lnTo>
                    <a:pt x="2991" y="13726"/>
                  </a:lnTo>
                  <a:lnTo>
                    <a:pt x="2811" y="13904"/>
                  </a:lnTo>
                  <a:lnTo>
                    <a:pt x="2892" y="13985"/>
                  </a:lnTo>
                  <a:lnTo>
                    <a:pt x="2946" y="13930"/>
                  </a:lnTo>
                  <a:close/>
                  <a:moveTo>
                    <a:pt x="3650" y="14154"/>
                  </a:moveTo>
                  <a:lnTo>
                    <a:pt x="3638" y="14170"/>
                  </a:lnTo>
                  <a:lnTo>
                    <a:pt x="3627" y="14188"/>
                  </a:lnTo>
                  <a:lnTo>
                    <a:pt x="3617" y="14204"/>
                  </a:lnTo>
                  <a:lnTo>
                    <a:pt x="3607" y="14223"/>
                  </a:lnTo>
                  <a:lnTo>
                    <a:pt x="3598" y="14241"/>
                  </a:lnTo>
                  <a:lnTo>
                    <a:pt x="3591" y="14259"/>
                  </a:lnTo>
                  <a:lnTo>
                    <a:pt x="3584" y="14278"/>
                  </a:lnTo>
                  <a:lnTo>
                    <a:pt x="3579" y="14296"/>
                  </a:lnTo>
                  <a:lnTo>
                    <a:pt x="3573" y="14315"/>
                  </a:lnTo>
                  <a:lnTo>
                    <a:pt x="3569" y="14333"/>
                  </a:lnTo>
                  <a:lnTo>
                    <a:pt x="3566" y="14353"/>
                  </a:lnTo>
                  <a:lnTo>
                    <a:pt x="3564" y="14372"/>
                  </a:lnTo>
                  <a:lnTo>
                    <a:pt x="3563" y="14391"/>
                  </a:lnTo>
                  <a:lnTo>
                    <a:pt x="3563" y="14411"/>
                  </a:lnTo>
                  <a:lnTo>
                    <a:pt x="3563" y="14429"/>
                  </a:lnTo>
                  <a:lnTo>
                    <a:pt x="3565" y="14449"/>
                  </a:lnTo>
                  <a:lnTo>
                    <a:pt x="3568" y="14467"/>
                  </a:lnTo>
                  <a:lnTo>
                    <a:pt x="3572" y="14487"/>
                  </a:lnTo>
                  <a:lnTo>
                    <a:pt x="3576" y="14506"/>
                  </a:lnTo>
                  <a:lnTo>
                    <a:pt x="3583" y="14524"/>
                  </a:lnTo>
                  <a:lnTo>
                    <a:pt x="3590" y="14543"/>
                  </a:lnTo>
                  <a:lnTo>
                    <a:pt x="3598" y="14561"/>
                  </a:lnTo>
                  <a:lnTo>
                    <a:pt x="3606" y="14580"/>
                  </a:lnTo>
                  <a:lnTo>
                    <a:pt x="3617" y="14597"/>
                  </a:lnTo>
                  <a:lnTo>
                    <a:pt x="3628" y="14616"/>
                  </a:lnTo>
                  <a:lnTo>
                    <a:pt x="3640" y="14633"/>
                  </a:lnTo>
                  <a:lnTo>
                    <a:pt x="3654" y="14650"/>
                  </a:lnTo>
                  <a:lnTo>
                    <a:pt x="3668" y="14666"/>
                  </a:lnTo>
                  <a:lnTo>
                    <a:pt x="3684" y="14683"/>
                  </a:lnTo>
                  <a:lnTo>
                    <a:pt x="3701" y="14699"/>
                  </a:lnTo>
                  <a:lnTo>
                    <a:pt x="3719" y="14715"/>
                  </a:lnTo>
                  <a:lnTo>
                    <a:pt x="3738" y="14729"/>
                  </a:lnTo>
                  <a:lnTo>
                    <a:pt x="3758" y="14744"/>
                  </a:lnTo>
                  <a:lnTo>
                    <a:pt x="3778" y="14757"/>
                  </a:lnTo>
                  <a:lnTo>
                    <a:pt x="3798" y="14769"/>
                  </a:lnTo>
                  <a:lnTo>
                    <a:pt x="3818" y="14779"/>
                  </a:lnTo>
                  <a:lnTo>
                    <a:pt x="3838" y="14789"/>
                  </a:lnTo>
                  <a:lnTo>
                    <a:pt x="3858" y="14797"/>
                  </a:lnTo>
                  <a:lnTo>
                    <a:pt x="3879" y="14804"/>
                  </a:lnTo>
                  <a:lnTo>
                    <a:pt x="3898" y="14810"/>
                  </a:lnTo>
                  <a:lnTo>
                    <a:pt x="3919" y="14815"/>
                  </a:lnTo>
                  <a:lnTo>
                    <a:pt x="3938" y="14818"/>
                  </a:lnTo>
                  <a:lnTo>
                    <a:pt x="3958" y="14821"/>
                  </a:lnTo>
                  <a:lnTo>
                    <a:pt x="3979" y="14822"/>
                  </a:lnTo>
                  <a:lnTo>
                    <a:pt x="3998" y="14823"/>
                  </a:lnTo>
                  <a:lnTo>
                    <a:pt x="4018" y="14822"/>
                  </a:lnTo>
                  <a:lnTo>
                    <a:pt x="4036" y="14821"/>
                  </a:lnTo>
                  <a:lnTo>
                    <a:pt x="4056" y="14818"/>
                  </a:lnTo>
                  <a:lnTo>
                    <a:pt x="4075" y="14815"/>
                  </a:lnTo>
                  <a:lnTo>
                    <a:pt x="4093" y="14811"/>
                  </a:lnTo>
                  <a:lnTo>
                    <a:pt x="4112" y="14805"/>
                  </a:lnTo>
                  <a:lnTo>
                    <a:pt x="4130" y="14798"/>
                  </a:lnTo>
                  <a:lnTo>
                    <a:pt x="4148" y="14791"/>
                  </a:lnTo>
                  <a:lnTo>
                    <a:pt x="4165" y="14783"/>
                  </a:lnTo>
                  <a:lnTo>
                    <a:pt x="4183" y="14774"/>
                  </a:lnTo>
                  <a:lnTo>
                    <a:pt x="4199" y="14764"/>
                  </a:lnTo>
                  <a:lnTo>
                    <a:pt x="4216" y="14753"/>
                  </a:lnTo>
                  <a:lnTo>
                    <a:pt x="4231" y="14742"/>
                  </a:lnTo>
                  <a:lnTo>
                    <a:pt x="4247" y="14729"/>
                  </a:lnTo>
                  <a:lnTo>
                    <a:pt x="4261" y="14716"/>
                  </a:lnTo>
                  <a:lnTo>
                    <a:pt x="4276" y="14702"/>
                  </a:lnTo>
                  <a:lnTo>
                    <a:pt x="4290" y="14687"/>
                  </a:lnTo>
                  <a:lnTo>
                    <a:pt x="4303" y="14672"/>
                  </a:lnTo>
                  <a:lnTo>
                    <a:pt x="4316" y="14655"/>
                  </a:lnTo>
                  <a:lnTo>
                    <a:pt x="4328" y="14639"/>
                  </a:lnTo>
                  <a:lnTo>
                    <a:pt x="4340" y="14622"/>
                  </a:lnTo>
                  <a:lnTo>
                    <a:pt x="4350" y="14605"/>
                  </a:lnTo>
                  <a:lnTo>
                    <a:pt x="4359" y="14587"/>
                  </a:lnTo>
                  <a:lnTo>
                    <a:pt x="4367" y="14568"/>
                  </a:lnTo>
                  <a:lnTo>
                    <a:pt x="4376" y="14550"/>
                  </a:lnTo>
                  <a:lnTo>
                    <a:pt x="4382" y="14532"/>
                  </a:lnTo>
                  <a:lnTo>
                    <a:pt x="4388" y="14514"/>
                  </a:lnTo>
                  <a:lnTo>
                    <a:pt x="4393" y="14494"/>
                  </a:lnTo>
                  <a:lnTo>
                    <a:pt x="4397" y="14476"/>
                  </a:lnTo>
                  <a:lnTo>
                    <a:pt x="4400" y="14457"/>
                  </a:lnTo>
                  <a:lnTo>
                    <a:pt x="4402" y="14438"/>
                  </a:lnTo>
                  <a:lnTo>
                    <a:pt x="4404" y="14418"/>
                  </a:lnTo>
                  <a:lnTo>
                    <a:pt x="4404" y="14399"/>
                  </a:lnTo>
                  <a:lnTo>
                    <a:pt x="4402" y="14380"/>
                  </a:lnTo>
                  <a:lnTo>
                    <a:pt x="4400" y="14361"/>
                  </a:lnTo>
                  <a:lnTo>
                    <a:pt x="4397" y="14342"/>
                  </a:lnTo>
                  <a:lnTo>
                    <a:pt x="4394" y="14323"/>
                  </a:lnTo>
                  <a:lnTo>
                    <a:pt x="4389" y="14303"/>
                  </a:lnTo>
                  <a:lnTo>
                    <a:pt x="4383" y="14285"/>
                  </a:lnTo>
                  <a:lnTo>
                    <a:pt x="4377" y="14266"/>
                  </a:lnTo>
                  <a:lnTo>
                    <a:pt x="4368" y="14248"/>
                  </a:lnTo>
                  <a:lnTo>
                    <a:pt x="4359" y="14230"/>
                  </a:lnTo>
                  <a:lnTo>
                    <a:pt x="4349" y="14212"/>
                  </a:lnTo>
                  <a:lnTo>
                    <a:pt x="4338" y="14194"/>
                  </a:lnTo>
                  <a:lnTo>
                    <a:pt x="4325" y="14177"/>
                  </a:lnTo>
                  <a:lnTo>
                    <a:pt x="4312" y="14160"/>
                  </a:lnTo>
                  <a:lnTo>
                    <a:pt x="4297" y="14143"/>
                  </a:lnTo>
                  <a:lnTo>
                    <a:pt x="4282" y="14126"/>
                  </a:lnTo>
                  <a:lnTo>
                    <a:pt x="4265" y="14111"/>
                  </a:lnTo>
                  <a:lnTo>
                    <a:pt x="4247" y="14095"/>
                  </a:lnTo>
                  <a:lnTo>
                    <a:pt x="4228" y="14080"/>
                  </a:lnTo>
                  <a:lnTo>
                    <a:pt x="4208" y="14065"/>
                  </a:lnTo>
                  <a:lnTo>
                    <a:pt x="4188" y="14053"/>
                  </a:lnTo>
                  <a:lnTo>
                    <a:pt x="4168" y="14040"/>
                  </a:lnTo>
                  <a:lnTo>
                    <a:pt x="4148" y="14030"/>
                  </a:lnTo>
                  <a:lnTo>
                    <a:pt x="4128" y="14021"/>
                  </a:lnTo>
                  <a:lnTo>
                    <a:pt x="4108" y="14013"/>
                  </a:lnTo>
                  <a:lnTo>
                    <a:pt x="4088" y="14005"/>
                  </a:lnTo>
                  <a:lnTo>
                    <a:pt x="4067" y="13999"/>
                  </a:lnTo>
                  <a:lnTo>
                    <a:pt x="4048" y="13995"/>
                  </a:lnTo>
                  <a:lnTo>
                    <a:pt x="4027" y="13991"/>
                  </a:lnTo>
                  <a:lnTo>
                    <a:pt x="4008" y="13989"/>
                  </a:lnTo>
                  <a:lnTo>
                    <a:pt x="3988" y="13987"/>
                  </a:lnTo>
                  <a:lnTo>
                    <a:pt x="3968" y="13987"/>
                  </a:lnTo>
                  <a:lnTo>
                    <a:pt x="3949" y="13987"/>
                  </a:lnTo>
                  <a:lnTo>
                    <a:pt x="3929" y="13989"/>
                  </a:lnTo>
                  <a:lnTo>
                    <a:pt x="3911" y="13991"/>
                  </a:lnTo>
                  <a:lnTo>
                    <a:pt x="3891" y="13995"/>
                  </a:lnTo>
                  <a:lnTo>
                    <a:pt x="3872" y="13999"/>
                  </a:lnTo>
                  <a:lnTo>
                    <a:pt x="3854" y="14004"/>
                  </a:lnTo>
                  <a:lnTo>
                    <a:pt x="3836" y="14011"/>
                  </a:lnTo>
                  <a:lnTo>
                    <a:pt x="3818" y="14018"/>
                  </a:lnTo>
                  <a:lnTo>
                    <a:pt x="3800" y="14026"/>
                  </a:lnTo>
                  <a:lnTo>
                    <a:pt x="3784" y="14035"/>
                  </a:lnTo>
                  <a:lnTo>
                    <a:pt x="3767" y="14046"/>
                  </a:lnTo>
                  <a:lnTo>
                    <a:pt x="3751" y="14056"/>
                  </a:lnTo>
                  <a:lnTo>
                    <a:pt x="3735" y="14067"/>
                  </a:lnTo>
                  <a:lnTo>
                    <a:pt x="3720" y="14081"/>
                  </a:lnTo>
                  <a:lnTo>
                    <a:pt x="3704" y="14093"/>
                  </a:lnTo>
                  <a:lnTo>
                    <a:pt x="3690" y="14108"/>
                  </a:lnTo>
                  <a:lnTo>
                    <a:pt x="3676" y="14122"/>
                  </a:lnTo>
                  <a:lnTo>
                    <a:pt x="3663" y="14137"/>
                  </a:lnTo>
                  <a:lnTo>
                    <a:pt x="3650" y="14154"/>
                  </a:lnTo>
                  <a:close/>
                  <a:moveTo>
                    <a:pt x="4159" y="14171"/>
                  </a:moveTo>
                  <a:lnTo>
                    <a:pt x="4170" y="14181"/>
                  </a:lnTo>
                  <a:lnTo>
                    <a:pt x="4182" y="14191"/>
                  </a:lnTo>
                  <a:lnTo>
                    <a:pt x="4192" y="14200"/>
                  </a:lnTo>
                  <a:lnTo>
                    <a:pt x="4202" y="14211"/>
                  </a:lnTo>
                  <a:lnTo>
                    <a:pt x="4212" y="14222"/>
                  </a:lnTo>
                  <a:lnTo>
                    <a:pt x="4220" y="14233"/>
                  </a:lnTo>
                  <a:lnTo>
                    <a:pt x="4228" y="14244"/>
                  </a:lnTo>
                  <a:lnTo>
                    <a:pt x="4235" y="14255"/>
                  </a:lnTo>
                  <a:lnTo>
                    <a:pt x="4242" y="14267"/>
                  </a:lnTo>
                  <a:lnTo>
                    <a:pt x="4248" y="14279"/>
                  </a:lnTo>
                  <a:lnTo>
                    <a:pt x="4252" y="14291"/>
                  </a:lnTo>
                  <a:lnTo>
                    <a:pt x="4257" y="14303"/>
                  </a:lnTo>
                  <a:lnTo>
                    <a:pt x="4260" y="14316"/>
                  </a:lnTo>
                  <a:lnTo>
                    <a:pt x="4263" y="14329"/>
                  </a:lnTo>
                  <a:lnTo>
                    <a:pt x="4266" y="14342"/>
                  </a:lnTo>
                  <a:lnTo>
                    <a:pt x="4267" y="14355"/>
                  </a:lnTo>
                  <a:lnTo>
                    <a:pt x="4268" y="14367"/>
                  </a:lnTo>
                  <a:lnTo>
                    <a:pt x="4269" y="14381"/>
                  </a:lnTo>
                  <a:lnTo>
                    <a:pt x="4268" y="14394"/>
                  </a:lnTo>
                  <a:lnTo>
                    <a:pt x="4267" y="14408"/>
                  </a:lnTo>
                  <a:lnTo>
                    <a:pt x="4265" y="14421"/>
                  </a:lnTo>
                  <a:lnTo>
                    <a:pt x="4263" y="14434"/>
                  </a:lnTo>
                  <a:lnTo>
                    <a:pt x="4260" y="14448"/>
                  </a:lnTo>
                  <a:lnTo>
                    <a:pt x="4256" y="14461"/>
                  </a:lnTo>
                  <a:lnTo>
                    <a:pt x="4252" y="14475"/>
                  </a:lnTo>
                  <a:lnTo>
                    <a:pt x="4247" y="14488"/>
                  </a:lnTo>
                  <a:lnTo>
                    <a:pt x="4241" y="14501"/>
                  </a:lnTo>
                  <a:lnTo>
                    <a:pt x="4233" y="14515"/>
                  </a:lnTo>
                  <a:lnTo>
                    <a:pt x="4226" y="14528"/>
                  </a:lnTo>
                  <a:lnTo>
                    <a:pt x="4218" y="14542"/>
                  </a:lnTo>
                  <a:lnTo>
                    <a:pt x="4210" y="14555"/>
                  </a:lnTo>
                  <a:lnTo>
                    <a:pt x="4200" y="14568"/>
                  </a:lnTo>
                  <a:lnTo>
                    <a:pt x="4190" y="14581"/>
                  </a:lnTo>
                  <a:lnTo>
                    <a:pt x="4180" y="14593"/>
                  </a:lnTo>
                  <a:lnTo>
                    <a:pt x="4169" y="14605"/>
                  </a:lnTo>
                  <a:lnTo>
                    <a:pt x="4158" y="14615"/>
                  </a:lnTo>
                  <a:lnTo>
                    <a:pt x="4148" y="14625"/>
                  </a:lnTo>
                  <a:lnTo>
                    <a:pt x="4136" y="14634"/>
                  </a:lnTo>
                  <a:lnTo>
                    <a:pt x="4125" y="14644"/>
                  </a:lnTo>
                  <a:lnTo>
                    <a:pt x="4113" y="14651"/>
                  </a:lnTo>
                  <a:lnTo>
                    <a:pt x="4101" y="14659"/>
                  </a:lnTo>
                  <a:lnTo>
                    <a:pt x="4089" y="14665"/>
                  </a:lnTo>
                  <a:lnTo>
                    <a:pt x="4077" y="14672"/>
                  </a:lnTo>
                  <a:lnTo>
                    <a:pt x="4064" y="14677"/>
                  </a:lnTo>
                  <a:lnTo>
                    <a:pt x="4052" y="14682"/>
                  </a:lnTo>
                  <a:lnTo>
                    <a:pt x="4039" y="14686"/>
                  </a:lnTo>
                  <a:lnTo>
                    <a:pt x="4026" y="14689"/>
                  </a:lnTo>
                  <a:lnTo>
                    <a:pt x="4014" y="14692"/>
                  </a:lnTo>
                  <a:lnTo>
                    <a:pt x="4000" y="14694"/>
                  </a:lnTo>
                  <a:lnTo>
                    <a:pt x="3988" y="14695"/>
                  </a:lnTo>
                  <a:lnTo>
                    <a:pt x="3975" y="14696"/>
                  </a:lnTo>
                  <a:lnTo>
                    <a:pt x="3961" y="14695"/>
                  </a:lnTo>
                  <a:lnTo>
                    <a:pt x="3949" y="14695"/>
                  </a:lnTo>
                  <a:lnTo>
                    <a:pt x="3935" y="14693"/>
                  </a:lnTo>
                  <a:lnTo>
                    <a:pt x="3922" y="14691"/>
                  </a:lnTo>
                  <a:lnTo>
                    <a:pt x="3910" y="14688"/>
                  </a:lnTo>
                  <a:lnTo>
                    <a:pt x="3896" y="14684"/>
                  </a:lnTo>
                  <a:lnTo>
                    <a:pt x="3883" y="14680"/>
                  </a:lnTo>
                  <a:lnTo>
                    <a:pt x="3870" y="14675"/>
                  </a:lnTo>
                  <a:lnTo>
                    <a:pt x="3858" y="14669"/>
                  </a:lnTo>
                  <a:lnTo>
                    <a:pt x="3845" y="14662"/>
                  </a:lnTo>
                  <a:lnTo>
                    <a:pt x="3832" y="14655"/>
                  </a:lnTo>
                  <a:lnTo>
                    <a:pt x="3820" y="14647"/>
                  </a:lnTo>
                  <a:lnTo>
                    <a:pt x="3807" y="14638"/>
                  </a:lnTo>
                  <a:lnTo>
                    <a:pt x="3795" y="14628"/>
                  </a:lnTo>
                  <a:lnTo>
                    <a:pt x="3784" y="14619"/>
                  </a:lnTo>
                  <a:lnTo>
                    <a:pt x="3773" y="14609"/>
                  </a:lnTo>
                  <a:lnTo>
                    <a:pt x="3764" y="14598"/>
                  </a:lnTo>
                  <a:lnTo>
                    <a:pt x="3755" y="14588"/>
                  </a:lnTo>
                  <a:lnTo>
                    <a:pt x="3746" y="14577"/>
                  </a:lnTo>
                  <a:lnTo>
                    <a:pt x="3738" y="14565"/>
                  </a:lnTo>
                  <a:lnTo>
                    <a:pt x="3731" y="14554"/>
                  </a:lnTo>
                  <a:lnTo>
                    <a:pt x="3725" y="14543"/>
                  </a:lnTo>
                  <a:lnTo>
                    <a:pt x="3719" y="14530"/>
                  </a:lnTo>
                  <a:lnTo>
                    <a:pt x="3714" y="14518"/>
                  </a:lnTo>
                  <a:lnTo>
                    <a:pt x="3709" y="14506"/>
                  </a:lnTo>
                  <a:lnTo>
                    <a:pt x="3705" y="14493"/>
                  </a:lnTo>
                  <a:lnTo>
                    <a:pt x="3702" y="14481"/>
                  </a:lnTo>
                  <a:lnTo>
                    <a:pt x="3700" y="14467"/>
                  </a:lnTo>
                  <a:lnTo>
                    <a:pt x="3698" y="14455"/>
                  </a:lnTo>
                  <a:lnTo>
                    <a:pt x="3697" y="14442"/>
                  </a:lnTo>
                  <a:lnTo>
                    <a:pt x="3697" y="14428"/>
                  </a:lnTo>
                  <a:lnTo>
                    <a:pt x="3697" y="14415"/>
                  </a:lnTo>
                  <a:lnTo>
                    <a:pt x="3698" y="14401"/>
                  </a:lnTo>
                  <a:lnTo>
                    <a:pt x="3700" y="14388"/>
                  </a:lnTo>
                  <a:lnTo>
                    <a:pt x="3703" y="14375"/>
                  </a:lnTo>
                  <a:lnTo>
                    <a:pt x="3706" y="14361"/>
                  </a:lnTo>
                  <a:lnTo>
                    <a:pt x="3709" y="14348"/>
                  </a:lnTo>
                  <a:lnTo>
                    <a:pt x="3715" y="14334"/>
                  </a:lnTo>
                  <a:lnTo>
                    <a:pt x="3720" y="14321"/>
                  </a:lnTo>
                  <a:lnTo>
                    <a:pt x="3726" y="14308"/>
                  </a:lnTo>
                  <a:lnTo>
                    <a:pt x="3732" y="14294"/>
                  </a:lnTo>
                  <a:lnTo>
                    <a:pt x="3739" y="14281"/>
                  </a:lnTo>
                  <a:lnTo>
                    <a:pt x="3748" y="14267"/>
                  </a:lnTo>
                  <a:lnTo>
                    <a:pt x="3757" y="14254"/>
                  </a:lnTo>
                  <a:lnTo>
                    <a:pt x="3766" y="14241"/>
                  </a:lnTo>
                  <a:lnTo>
                    <a:pt x="3775" y="14228"/>
                  </a:lnTo>
                  <a:lnTo>
                    <a:pt x="3786" y="14217"/>
                  </a:lnTo>
                  <a:lnTo>
                    <a:pt x="3797" y="14205"/>
                  </a:lnTo>
                  <a:lnTo>
                    <a:pt x="3807" y="14194"/>
                  </a:lnTo>
                  <a:lnTo>
                    <a:pt x="3819" y="14184"/>
                  </a:lnTo>
                  <a:lnTo>
                    <a:pt x="3830" y="14175"/>
                  </a:lnTo>
                  <a:lnTo>
                    <a:pt x="3841" y="14166"/>
                  </a:lnTo>
                  <a:lnTo>
                    <a:pt x="3853" y="14158"/>
                  </a:lnTo>
                  <a:lnTo>
                    <a:pt x="3865" y="14151"/>
                  </a:lnTo>
                  <a:lnTo>
                    <a:pt x="3878" y="14144"/>
                  </a:lnTo>
                  <a:lnTo>
                    <a:pt x="3889" y="14137"/>
                  </a:lnTo>
                  <a:lnTo>
                    <a:pt x="3901" y="14132"/>
                  </a:lnTo>
                  <a:lnTo>
                    <a:pt x="3915" y="14127"/>
                  </a:lnTo>
                  <a:lnTo>
                    <a:pt x="3927" y="14123"/>
                  </a:lnTo>
                  <a:lnTo>
                    <a:pt x="3939" y="14120"/>
                  </a:lnTo>
                  <a:lnTo>
                    <a:pt x="3953" y="14117"/>
                  </a:lnTo>
                  <a:lnTo>
                    <a:pt x="3965" y="14116"/>
                  </a:lnTo>
                  <a:lnTo>
                    <a:pt x="3979" y="14114"/>
                  </a:lnTo>
                  <a:lnTo>
                    <a:pt x="3992" y="14114"/>
                  </a:lnTo>
                  <a:lnTo>
                    <a:pt x="4004" y="14114"/>
                  </a:lnTo>
                  <a:lnTo>
                    <a:pt x="4018" y="14115"/>
                  </a:lnTo>
                  <a:lnTo>
                    <a:pt x="4031" y="14116"/>
                  </a:lnTo>
                  <a:lnTo>
                    <a:pt x="4044" y="14118"/>
                  </a:lnTo>
                  <a:lnTo>
                    <a:pt x="4057" y="14121"/>
                  </a:lnTo>
                  <a:lnTo>
                    <a:pt x="4070" y="14125"/>
                  </a:lnTo>
                  <a:lnTo>
                    <a:pt x="4083" y="14129"/>
                  </a:lnTo>
                  <a:lnTo>
                    <a:pt x="4096" y="14134"/>
                  </a:lnTo>
                  <a:lnTo>
                    <a:pt x="4109" y="14141"/>
                  </a:lnTo>
                  <a:lnTo>
                    <a:pt x="4121" y="14147"/>
                  </a:lnTo>
                  <a:lnTo>
                    <a:pt x="4134" y="14155"/>
                  </a:lnTo>
                  <a:lnTo>
                    <a:pt x="4147" y="14162"/>
                  </a:lnTo>
                  <a:lnTo>
                    <a:pt x="4159" y="14171"/>
                  </a:lnTo>
                  <a:close/>
                  <a:moveTo>
                    <a:pt x="4827" y="14499"/>
                  </a:moveTo>
                  <a:lnTo>
                    <a:pt x="4596" y="14349"/>
                  </a:lnTo>
                  <a:lnTo>
                    <a:pt x="4534" y="14444"/>
                  </a:lnTo>
                  <a:lnTo>
                    <a:pt x="4644" y="14515"/>
                  </a:lnTo>
                  <a:lnTo>
                    <a:pt x="4343" y="14979"/>
                  </a:lnTo>
                  <a:lnTo>
                    <a:pt x="4233" y="14908"/>
                  </a:lnTo>
                  <a:lnTo>
                    <a:pt x="4171" y="15003"/>
                  </a:lnTo>
                  <a:lnTo>
                    <a:pt x="4510" y="15223"/>
                  </a:lnTo>
                  <a:lnTo>
                    <a:pt x="4572" y="15128"/>
                  </a:lnTo>
                  <a:lnTo>
                    <a:pt x="4464" y="15058"/>
                  </a:lnTo>
                  <a:lnTo>
                    <a:pt x="4699" y="14695"/>
                  </a:lnTo>
                  <a:lnTo>
                    <a:pt x="4739" y="14689"/>
                  </a:lnTo>
                  <a:lnTo>
                    <a:pt x="4776" y="14685"/>
                  </a:lnTo>
                  <a:lnTo>
                    <a:pt x="4794" y="14684"/>
                  </a:lnTo>
                  <a:lnTo>
                    <a:pt x="4814" y="14683"/>
                  </a:lnTo>
                  <a:lnTo>
                    <a:pt x="4831" y="14683"/>
                  </a:lnTo>
                  <a:lnTo>
                    <a:pt x="4850" y="14684"/>
                  </a:lnTo>
                  <a:lnTo>
                    <a:pt x="4869" y="14686"/>
                  </a:lnTo>
                  <a:lnTo>
                    <a:pt x="4886" y="14688"/>
                  </a:lnTo>
                  <a:lnTo>
                    <a:pt x="4904" y="14692"/>
                  </a:lnTo>
                  <a:lnTo>
                    <a:pt x="4922" y="14697"/>
                  </a:lnTo>
                  <a:lnTo>
                    <a:pt x="4940" y="14704"/>
                  </a:lnTo>
                  <a:lnTo>
                    <a:pt x="4957" y="14712"/>
                  </a:lnTo>
                  <a:lnTo>
                    <a:pt x="4975" y="14720"/>
                  </a:lnTo>
                  <a:lnTo>
                    <a:pt x="4992" y="14731"/>
                  </a:lnTo>
                  <a:lnTo>
                    <a:pt x="5003" y="14739"/>
                  </a:lnTo>
                  <a:lnTo>
                    <a:pt x="5012" y="14747"/>
                  </a:lnTo>
                  <a:lnTo>
                    <a:pt x="5019" y="14755"/>
                  </a:lnTo>
                  <a:lnTo>
                    <a:pt x="5025" y="14765"/>
                  </a:lnTo>
                  <a:lnTo>
                    <a:pt x="5031" y="14775"/>
                  </a:lnTo>
                  <a:lnTo>
                    <a:pt x="5034" y="14786"/>
                  </a:lnTo>
                  <a:lnTo>
                    <a:pt x="5037" y="14796"/>
                  </a:lnTo>
                  <a:lnTo>
                    <a:pt x="5038" y="14808"/>
                  </a:lnTo>
                  <a:lnTo>
                    <a:pt x="5038" y="14820"/>
                  </a:lnTo>
                  <a:lnTo>
                    <a:pt x="5037" y="14831"/>
                  </a:lnTo>
                  <a:lnTo>
                    <a:pt x="5035" y="14844"/>
                  </a:lnTo>
                  <a:lnTo>
                    <a:pt x="5032" y="14856"/>
                  </a:lnTo>
                  <a:lnTo>
                    <a:pt x="5026" y="14870"/>
                  </a:lnTo>
                  <a:lnTo>
                    <a:pt x="5021" y="14882"/>
                  </a:lnTo>
                  <a:lnTo>
                    <a:pt x="5014" y="14894"/>
                  </a:lnTo>
                  <a:lnTo>
                    <a:pt x="5007" y="14908"/>
                  </a:lnTo>
                  <a:lnTo>
                    <a:pt x="4777" y="15261"/>
                  </a:lnTo>
                  <a:lnTo>
                    <a:pt x="4665" y="15188"/>
                  </a:lnTo>
                  <a:lnTo>
                    <a:pt x="4604" y="15283"/>
                  </a:lnTo>
                  <a:lnTo>
                    <a:pt x="4938" y="15501"/>
                  </a:lnTo>
                  <a:lnTo>
                    <a:pt x="5000" y="15406"/>
                  </a:lnTo>
                  <a:lnTo>
                    <a:pt x="4899" y="15340"/>
                  </a:lnTo>
                  <a:lnTo>
                    <a:pt x="5148" y="14956"/>
                  </a:lnTo>
                  <a:lnTo>
                    <a:pt x="5155" y="14945"/>
                  </a:lnTo>
                  <a:lnTo>
                    <a:pt x="5161" y="14934"/>
                  </a:lnTo>
                  <a:lnTo>
                    <a:pt x="5167" y="14922"/>
                  </a:lnTo>
                  <a:lnTo>
                    <a:pt x="5172" y="14910"/>
                  </a:lnTo>
                  <a:lnTo>
                    <a:pt x="5176" y="14898"/>
                  </a:lnTo>
                  <a:lnTo>
                    <a:pt x="5179" y="14887"/>
                  </a:lnTo>
                  <a:lnTo>
                    <a:pt x="5182" y="14875"/>
                  </a:lnTo>
                  <a:lnTo>
                    <a:pt x="5184" y="14863"/>
                  </a:lnTo>
                  <a:lnTo>
                    <a:pt x="5185" y="14852"/>
                  </a:lnTo>
                  <a:lnTo>
                    <a:pt x="5186" y="14841"/>
                  </a:lnTo>
                  <a:lnTo>
                    <a:pt x="5186" y="14829"/>
                  </a:lnTo>
                  <a:lnTo>
                    <a:pt x="5186" y="14818"/>
                  </a:lnTo>
                  <a:lnTo>
                    <a:pt x="5185" y="14808"/>
                  </a:lnTo>
                  <a:lnTo>
                    <a:pt x="5183" y="14796"/>
                  </a:lnTo>
                  <a:lnTo>
                    <a:pt x="5181" y="14786"/>
                  </a:lnTo>
                  <a:lnTo>
                    <a:pt x="5178" y="14775"/>
                  </a:lnTo>
                  <a:lnTo>
                    <a:pt x="5175" y="14764"/>
                  </a:lnTo>
                  <a:lnTo>
                    <a:pt x="5171" y="14754"/>
                  </a:lnTo>
                  <a:lnTo>
                    <a:pt x="5167" y="14745"/>
                  </a:lnTo>
                  <a:lnTo>
                    <a:pt x="5161" y="14735"/>
                  </a:lnTo>
                  <a:lnTo>
                    <a:pt x="5150" y="14716"/>
                  </a:lnTo>
                  <a:lnTo>
                    <a:pt x="5137" y="14697"/>
                  </a:lnTo>
                  <a:lnTo>
                    <a:pt x="5122" y="14681"/>
                  </a:lnTo>
                  <a:lnTo>
                    <a:pt x="5106" y="14664"/>
                  </a:lnTo>
                  <a:lnTo>
                    <a:pt x="5088" y="14650"/>
                  </a:lnTo>
                  <a:lnTo>
                    <a:pt x="5070" y="14637"/>
                  </a:lnTo>
                  <a:lnTo>
                    <a:pt x="5054" y="14627"/>
                  </a:lnTo>
                  <a:lnTo>
                    <a:pt x="5038" y="14619"/>
                  </a:lnTo>
                  <a:lnTo>
                    <a:pt x="5019" y="14612"/>
                  </a:lnTo>
                  <a:lnTo>
                    <a:pt x="5001" y="14605"/>
                  </a:lnTo>
                  <a:lnTo>
                    <a:pt x="4981" y="14599"/>
                  </a:lnTo>
                  <a:lnTo>
                    <a:pt x="4961" y="14595"/>
                  </a:lnTo>
                  <a:lnTo>
                    <a:pt x="4941" y="14591"/>
                  </a:lnTo>
                  <a:lnTo>
                    <a:pt x="4920" y="14589"/>
                  </a:lnTo>
                  <a:lnTo>
                    <a:pt x="4900" y="14587"/>
                  </a:lnTo>
                  <a:lnTo>
                    <a:pt x="4878" y="14586"/>
                  </a:lnTo>
                  <a:lnTo>
                    <a:pt x="4857" y="14586"/>
                  </a:lnTo>
                  <a:lnTo>
                    <a:pt x="4838" y="14587"/>
                  </a:lnTo>
                  <a:lnTo>
                    <a:pt x="4818" y="14588"/>
                  </a:lnTo>
                  <a:lnTo>
                    <a:pt x="4798" y="14591"/>
                  </a:lnTo>
                  <a:lnTo>
                    <a:pt x="4780" y="14594"/>
                  </a:lnTo>
                  <a:lnTo>
                    <a:pt x="4763" y="14598"/>
                  </a:lnTo>
                  <a:lnTo>
                    <a:pt x="4827" y="14499"/>
                  </a:lnTo>
                  <a:close/>
                  <a:moveTo>
                    <a:pt x="6042" y="15263"/>
                  </a:moveTo>
                  <a:lnTo>
                    <a:pt x="6162" y="15316"/>
                  </a:lnTo>
                  <a:lnTo>
                    <a:pt x="6208" y="15212"/>
                  </a:lnTo>
                  <a:lnTo>
                    <a:pt x="5971" y="15107"/>
                  </a:lnTo>
                  <a:lnTo>
                    <a:pt x="5923" y="15214"/>
                  </a:lnTo>
                  <a:lnTo>
                    <a:pt x="5918" y="15213"/>
                  </a:lnTo>
                  <a:lnTo>
                    <a:pt x="5914" y="15195"/>
                  </a:lnTo>
                  <a:lnTo>
                    <a:pt x="5908" y="15178"/>
                  </a:lnTo>
                  <a:lnTo>
                    <a:pt x="5902" y="15160"/>
                  </a:lnTo>
                  <a:lnTo>
                    <a:pt x="5894" y="15143"/>
                  </a:lnTo>
                  <a:lnTo>
                    <a:pt x="5885" y="15126"/>
                  </a:lnTo>
                  <a:lnTo>
                    <a:pt x="5875" y="15109"/>
                  </a:lnTo>
                  <a:lnTo>
                    <a:pt x="5864" y="15093"/>
                  </a:lnTo>
                  <a:lnTo>
                    <a:pt x="5851" y="15077"/>
                  </a:lnTo>
                  <a:lnTo>
                    <a:pt x="5839" y="15062"/>
                  </a:lnTo>
                  <a:lnTo>
                    <a:pt x="5826" y="15048"/>
                  </a:lnTo>
                  <a:lnTo>
                    <a:pt x="5811" y="15035"/>
                  </a:lnTo>
                  <a:lnTo>
                    <a:pt x="5796" y="15021"/>
                  </a:lnTo>
                  <a:lnTo>
                    <a:pt x="5780" y="15010"/>
                  </a:lnTo>
                  <a:lnTo>
                    <a:pt x="5764" y="15000"/>
                  </a:lnTo>
                  <a:lnTo>
                    <a:pt x="5747" y="14989"/>
                  </a:lnTo>
                  <a:lnTo>
                    <a:pt x="5731" y="14981"/>
                  </a:lnTo>
                  <a:lnTo>
                    <a:pt x="5710" y="14973"/>
                  </a:lnTo>
                  <a:lnTo>
                    <a:pt x="5690" y="14966"/>
                  </a:lnTo>
                  <a:lnTo>
                    <a:pt x="5669" y="14959"/>
                  </a:lnTo>
                  <a:lnTo>
                    <a:pt x="5649" y="14954"/>
                  </a:lnTo>
                  <a:lnTo>
                    <a:pt x="5629" y="14950"/>
                  </a:lnTo>
                  <a:lnTo>
                    <a:pt x="5609" y="14947"/>
                  </a:lnTo>
                  <a:lnTo>
                    <a:pt x="5589" y="14945"/>
                  </a:lnTo>
                  <a:lnTo>
                    <a:pt x="5570" y="14944"/>
                  </a:lnTo>
                  <a:lnTo>
                    <a:pt x="5550" y="14944"/>
                  </a:lnTo>
                  <a:lnTo>
                    <a:pt x="5532" y="14945"/>
                  </a:lnTo>
                  <a:lnTo>
                    <a:pt x="5513" y="14948"/>
                  </a:lnTo>
                  <a:lnTo>
                    <a:pt x="5495" y="14951"/>
                  </a:lnTo>
                  <a:lnTo>
                    <a:pt x="5476" y="14955"/>
                  </a:lnTo>
                  <a:lnTo>
                    <a:pt x="5459" y="14960"/>
                  </a:lnTo>
                  <a:lnTo>
                    <a:pt x="5441" y="14967"/>
                  </a:lnTo>
                  <a:lnTo>
                    <a:pt x="5424" y="14973"/>
                  </a:lnTo>
                  <a:lnTo>
                    <a:pt x="5407" y="14981"/>
                  </a:lnTo>
                  <a:lnTo>
                    <a:pt x="5390" y="14989"/>
                  </a:lnTo>
                  <a:lnTo>
                    <a:pt x="5375" y="15000"/>
                  </a:lnTo>
                  <a:lnTo>
                    <a:pt x="5360" y="15010"/>
                  </a:lnTo>
                  <a:lnTo>
                    <a:pt x="5344" y="15021"/>
                  </a:lnTo>
                  <a:lnTo>
                    <a:pt x="5330" y="15033"/>
                  </a:lnTo>
                  <a:lnTo>
                    <a:pt x="5315" y="15046"/>
                  </a:lnTo>
                  <a:lnTo>
                    <a:pt x="5302" y="15059"/>
                  </a:lnTo>
                  <a:lnTo>
                    <a:pt x="5288" y="15074"/>
                  </a:lnTo>
                  <a:lnTo>
                    <a:pt x="5276" y="15089"/>
                  </a:lnTo>
                  <a:lnTo>
                    <a:pt x="5264" y="15105"/>
                  </a:lnTo>
                  <a:lnTo>
                    <a:pt x="5252" y="15121"/>
                  </a:lnTo>
                  <a:lnTo>
                    <a:pt x="5242" y="15139"/>
                  </a:lnTo>
                  <a:lnTo>
                    <a:pt x="5232" y="15156"/>
                  </a:lnTo>
                  <a:lnTo>
                    <a:pt x="5222" y="15175"/>
                  </a:lnTo>
                  <a:lnTo>
                    <a:pt x="5213" y="15194"/>
                  </a:lnTo>
                  <a:lnTo>
                    <a:pt x="5205" y="15214"/>
                  </a:lnTo>
                  <a:lnTo>
                    <a:pt x="5198" y="15234"/>
                  </a:lnTo>
                  <a:lnTo>
                    <a:pt x="5190" y="15253"/>
                  </a:lnTo>
                  <a:lnTo>
                    <a:pt x="5185" y="15273"/>
                  </a:lnTo>
                  <a:lnTo>
                    <a:pt x="5180" y="15292"/>
                  </a:lnTo>
                  <a:lnTo>
                    <a:pt x="5177" y="15312"/>
                  </a:lnTo>
                  <a:lnTo>
                    <a:pt x="5174" y="15332"/>
                  </a:lnTo>
                  <a:lnTo>
                    <a:pt x="5172" y="15351"/>
                  </a:lnTo>
                  <a:lnTo>
                    <a:pt x="5171" y="15371"/>
                  </a:lnTo>
                  <a:lnTo>
                    <a:pt x="5171" y="15390"/>
                  </a:lnTo>
                  <a:lnTo>
                    <a:pt x="5172" y="15409"/>
                  </a:lnTo>
                  <a:lnTo>
                    <a:pt x="5173" y="15428"/>
                  </a:lnTo>
                  <a:lnTo>
                    <a:pt x="5176" y="15446"/>
                  </a:lnTo>
                  <a:lnTo>
                    <a:pt x="5179" y="15465"/>
                  </a:lnTo>
                  <a:lnTo>
                    <a:pt x="5183" y="15483"/>
                  </a:lnTo>
                  <a:lnTo>
                    <a:pt x="5189" y="15501"/>
                  </a:lnTo>
                  <a:lnTo>
                    <a:pt x="5196" y="15518"/>
                  </a:lnTo>
                  <a:lnTo>
                    <a:pt x="5202" y="15536"/>
                  </a:lnTo>
                  <a:lnTo>
                    <a:pt x="5210" y="15552"/>
                  </a:lnTo>
                  <a:lnTo>
                    <a:pt x="5219" y="15569"/>
                  </a:lnTo>
                  <a:lnTo>
                    <a:pt x="5230" y="15585"/>
                  </a:lnTo>
                  <a:lnTo>
                    <a:pt x="5240" y="15601"/>
                  </a:lnTo>
                  <a:lnTo>
                    <a:pt x="5252" y="15615"/>
                  </a:lnTo>
                  <a:lnTo>
                    <a:pt x="5265" y="15630"/>
                  </a:lnTo>
                  <a:lnTo>
                    <a:pt x="5278" y="15644"/>
                  </a:lnTo>
                  <a:lnTo>
                    <a:pt x="5292" y="15657"/>
                  </a:lnTo>
                  <a:lnTo>
                    <a:pt x="5308" y="15670"/>
                  </a:lnTo>
                  <a:lnTo>
                    <a:pt x="5324" y="15682"/>
                  </a:lnTo>
                  <a:lnTo>
                    <a:pt x="5342" y="15695"/>
                  </a:lnTo>
                  <a:lnTo>
                    <a:pt x="5361" y="15705"/>
                  </a:lnTo>
                  <a:lnTo>
                    <a:pt x="5379" y="15715"/>
                  </a:lnTo>
                  <a:lnTo>
                    <a:pt x="5400" y="15725"/>
                  </a:lnTo>
                  <a:lnTo>
                    <a:pt x="5417" y="15732"/>
                  </a:lnTo>
                  <a:lnTo>
                    <a:pt x="5435" y="15738"/>
                  </a:lnTo>
                  <a:lnTo>
                    <a:pt x="5454" y="15743"/>
                  </a:lnTo>
                  <a:lnTo>
                    <a:pt x="5473" y="15746"/>
                  </a:lnTo>
                  <a:lnTo>
                    <a:pt x="5493" y="15749"/>
                  </a:lnTo>
                  <a:lnTo>
                    <a:pt x="5512" y="15751"/>
                  </a:lnTo>
                  <a:lnTo>
                    <a:pt x="5532" y="15751"/>
                  </a:lnTo>
                  <a:lnTo>
                    <a:pt x="5552" y="15751"/>
                  </a:lnTo>
                  <a:lnTo>
                    <a:pt x="5572" y="15749"/>
                  </a:lnTo>
                  <a:lnTo>
                    <a:pt x="5591" y="15747"/>
                  </a:lnTo>
                  <a:lnTo>
                    <a:pt x="5610" y="15743"/>
                  </a:lnTo>
                  <a:lnTo>
                    <a:pt x="5629" y="15739"/>
                  </a:lnTo>
                  <a:lnTo>
                    <a:pt x="5647" y="15733"/>
                  </a:lnTo>
                  <a:lnTo>
                    <a:pt x="5665" y="15726"/>
                  </a:lnTo>
                  <a:lnTo>
                    <a:pt x="5681" y="15718"/>
                  </a:lnTo>
                  <a:lnTo>
                    <a:pt x="5697" y="15709"/>
                  </a:lnTo>
                  <a:lnTo>
                    <a:pt x="5702" y="15711"/>
                  </a:lnTo>
                  <a:lnTo>
                    <a:pt x="5653" y="15819"/>
                  </a:lnTo>
                  <a:lnTo>
                    <a:pt x="5891" y="15925"/>
                  </a:lnTo>
                  <a:lnTo>
                    <a:pt x="5937" y="15821"/>
                  </a:lnTo>
                  <a:lnTo>
                    <a:pt x="5816" y="15768"/>
                  </a:lnTo>
                  <a:lnTo>
                    <a:pt x="6042" y="15263"/>
                  </a:lnTo>
                  <a:close/>
                  <a:moveTo>
                    <a:pt x="5346" y="15253"/>
                  </a:moveTo>
                  <a:lnTo>
                    <a:pt x="5357" y="15228"/>
                  </a:lnTo>
                  <a:lnTo>
                    <a:pt x="5371" y="15206"/>
                  </a:lnTo>
                  <a:lnTo>
                    <a:pt x="5378" y="15194"/>
                  </a:lnTo>
                  <a:lnTo>
                    <a:pt x="5386" y="15183"/>
                  </a:lnTo>
                  <a:lnTo>
                    <a:pt x="5394" y="15173"/>
                  </a:lnTo>
                  <a:lnTo>
                    <a:pt x="5403" y="15162"/>
                  </a:lnTo>
                  <a:lnTo>
                    <a:pt x="5411" y="15152"/>
                  </a:lnTo>
                  <a:lnTo>
                    <a:pt x="5420" y="15143"/>
                  </a:lnTo>
                  <a:lnTo>
                    <a:pt x="5430" y="15134"/>
                  </a:lnTo>
                  <a:lnTo>
                    <a:pt x="5440" y="15125"/>
                  </a:lnTo>
                  <a:lnTo>
                    <a:pt x="5450" y="15117"/>
                  </a:lnTo>
                  <a:lnTo>
                    <a:pt x="5461" y="15109"/>
                  </a:lnTo>
                  <a:lnTo>
                    <a:pt x="5471" y="15103"/>
                  </a:lnTo>
                  <a:lnTo>
                    <a:pt x="5482" y="15095"/>
                  </a:lnTo>
                  <a:lnTo>
                    <a:pt x="5494" y="15090"/>
                  </a:lnTo>
                  <a:lnTo>
                    <a:pt x="5506" y="15085"/>
                  </a:lnTo>
                  <a:lnTo>
                    <a:pt x="5517" y="15080"/>
                  </a:lnTo>
                  <a:lnTo>
                    <a:pt x="5530" y="15076"/>
                  </a:lnTo>
                  <a:lnTo>
                    <a:pt x="5542" y="15073"/>
                  </a:lnTo>
                  <a:lnTo>
                    <a:pt x="5555" y="15071"/>
                  </a:lnTo>
                  <a:lnTo>
                    <a:pt x="5568" y="15069"/>
                  </a:lnTo>
                  <a:lnTo>
                    <a:pt x="5581" y="15068"/>
                  </a:lnTo>
                  <a:lnTo>
                    <a:pt x="5596" y="15068"/>
                  </a:lnTo>
                  <a:lnTo>
                    <a:pt x="5609" y="15069"/>
                  </a:lnTo>
                  <a:lnTo>
                    <a:pt x="5624" y="15070"/>
                  </a:lnTo>
                  <a:lnTo>
                    <a:pt x="5637" y="15073"/>
                  </a:lnTo>
                  <a:lnTo>
                    <a:pt x="5651" y="15076"/>
                  </a:lnTo>
                  <a:lnTo>
                    <a:pt x="5667" y="15080"/>
                  </a:lnTo>
                  <a:lnTo>
                    <a:pt x="5681" y="15085"/>
                  </a:lnTo>
                  <a:lnTo>
                    <a:pt x="5697" y="15091"/>
                  </a:lnTo>
                  <a:lnTo>
                    <a:pt x="5707" y="15096"/>
                  </a:lnTo>
                  <a:lnTo>
                    <a:pt x="5717" y="15103"/>
                  </a:lnTo>
                  <a:lnTo>
                    <a:pt x="5728" y="15109"/>
                  </a:lnTo>
                  <a:lnTo>
                    <a:pt x="5738" y="15115"/>
                  </a:lnTo>
                  <a:lnTo>
                    <a:pt x="5747" y="15122"/>
                  </a:lnTo>
                  <a:lnTo>
                    <a:pt x="5757" y="15131"/>
                  </a:lnTo>
                  <a:lnTo>
                    <a:pt x="5765" y="15139"/>
                  </a:lnTo>
                  <a:lnTo>
                    <a:pt x="5773" y="15147"/>
                  </a:lnTo>
                  <a:lnTo>
                    <a:pt x="5781" y="15156"/>
                  </a:lnTo>
                  <a:lnTo>
                    <a:pt x="5790" y="15166"/>
                  </a:lnTo>
                  <a:lnTo>
                    <a:pt x="5796" y="15176"/>
                  </a:lnTo>
                  <a:lnTo>
                    <a:pt x="5803" y="15186"/>
                  </a:lnTo>
                  <a:lnTo>
                    <a:pt x="5809" y="15198"/>
                  </a:lnTo>
                  <a:lnTo>
                    <a:pt x="5815" y="15208"/>
                  </a:lnTo>
                  <a:lnTo>
                    <a:pt x="5820" y="15220"/>
                  </a:lnTo>
                  <a:lnTo>
                    <a:pt x="5825" y="15232"/>
                  </a:lnTo>
                  <a:lnTo>
                    <a:pt x="5829" y="15244"/>
                  </a:lnTo>
                  <a:lnTo>
                    <a:pt x="5832" y="15256"/>
                  </a:lnTo>
                  <a:lnTo>
                    <a:pt x="5835" y="15270"/>
                  </a:lnTo>
                  <a:lnTo>
                    <a:pt x="5837" y="15282"/>
                  </a:lnTo>
                  <a:lnTo>
                    <a:pt x="5839" y="15297"/>
                  </a:lnTo>
                  <a:lnTo>
                    <a:pt x="5840" y="15310"/>
                  </a:lnTo>
                  <a:lnTo>
                    <a:pt x="5840" y="15324"/>
                  </a:lnTo>
                  <a:lnTo>
                    <a:pt x="5840" y="15338"/>
                  </a:lnTo>
                  <a:lnTo>
                    <a:pt x="5839" y="15352"/>
                  </a:lnTo>
                  <a:lnTo>
                    <a:pt x="5837" y="15368"/>
                  </a:lnTo>
                  <a:lnTo>
                    <a:pt x="5835" y="15382"/>
                  </a:lnTo>
                  <a:lnTo>
                    <a:pt x="5831" y="15398"/>
                  </a:lnTo>
                  <a:lnTo>
                    <a:pt x="5827" y="15413"/>
                  </a:lnTo>
                  <a:lnTo>
                    <a:pt x="5823" y="15429"/>
                  </a:lnTo>
                  <a:lnTo>
                    <a:pt x="5816" y="15444"/>
                  </a:lnTo>
                  <a:lnTo>
                    <a:pt x="5810" y="15459"/>
                  </a:lnTo>
                  <a:lnTo>
                    <a:pt x="5802" y="15476"/>
                  </a:lnTo>
                  <a:lnTo>
                    <a:pt x="5795" y="15490"/>
                  </a:lnTo>
                  <a:lnTo>
                    <a:pt x="5786" y="15505"/>
                  </a:lnTo>
                  <a:lnTo>
                    <a:pt x="5777" y="15518"/>
                  </a:lnTo>
                  <a:lnTo>
                    <a:pt x="5769" y="15531"/>
                  </a:lnTo>
                  <a:lnTo>
                    <a:pt x="5760" y="15543"/>
                  </a:lnTo>
                  <a:lnTo>
                    <a:pt x="5749" y="15554"/>
                  </a:lnTo>
                  <a:lnTo>
                    <a:pt x="5739" y="15565"/>
                  </a:lnTo>
                  <a:lnTo>
                    <a:pt x="5729" y="15575"/>
                  </a:lnTo>
                  <a:lnTo>
                    <a:pt x="5718" y="15584"/>
                  </a:lnTo>
                  <a:lnTo>
                    <a:pt x="5707" y="15593"/>
                  </a:lnTo>
                  <a:lnTo>
                    <a:pt x="5696" y="15601"/>
                  </a:lnTo>
                  <a:lnTo>
                    <a:pt x="5684" y="15608"/>
                  </a:lnTo>
                  <a:lnTo>
                    <a:pt x="5673" y="15614"/>
                  </a:lnTo>
                  <a:lnTo>
                    <a:pt x="5662" y="15620"/>
                  </a:lnTo>
                  <a:lnTo>
                    <a:pt x="5649" y="15626"/>
                  </a:lnTo>
                  <a:lnTo>
                    <a:pt x="5637" y="15631"/>
                  </a:lnTo>
                  <a:lnTo>
                    <a:pt x="5626" y="15635"/>
                  </a:lnTo>
                  <a:lnTo>
                    <a:pt x="5613" y="15638"/>
                  </a:lnTo>
                  <a:lnTo>
                    <a:pt x="5601" y="15640"/>
                  </a:lnTo>
                  <a:lnTo>
                    <a:pt x="5588" y="15643"/>
                  </a:lnTo>
                  <a:lnTo>
                    <a:pt x="5576" y="15644"/>
                  </a:lnTo>
                  <a:lnTo>
                    <a:pt x="5564" y="15645"/>
                  </a:lnTo>
                  <a:lnTo>
                    <a:pt x="5552" y="15645"/>
                  </a:lnTo>
                  <a:lnTo>
                    <a:pt x="5540" y="15645"/>
                  </a:lnTo>
                  <a:lnTo>
                    <a:pt x="5528" y="15644"/>
                  </a:lnTo>
                  <a:lnTo>
                    <a:pt x="5516" y="15642"/>
                  </a:lnTo>
                  <a:lnTo>
                    <a:pt x="5504" y="15640"/>
                  </a:lnTo>
                  <a:lnTo>
                    <a:pt x="5493" y="15637"/>
                  </a:lnTo>
                  <a:lnTo>
                    <a:pt x="5481" y="15634"/>
                  </a:lnTo>
                  <a:lnTo>
                    <a:pt x="5470" y="15630"/>
                  </a:lnTo>
                  <a:lnTo>
                    <a:pt x="5459" y="15626"/>
                  </a:lnTo>
                  <a:lnTo>
                    <a:pt x="5444" y="15618"/>
                  </a:lnTo>
                  <a:lnTo>
                    <a:pt x="5431" y="15611"/>
                  </a:lnTo>
                  <a:lnTo>
                    <a:pt x="5417" y="15603"/>
                  </a:lnTo>
                  <a:lnTo>
                    <a:pt x="5405" y="15595"/>
                  </a:lnTo>
                  <a:lnTo>
                    <a:pt x="5394" y="15585"/>
                  </a:lnTo>
                  <a:lnTo>
                    <a:pt x="5383" y="15576"/>
                  </a:lnTo>
                  <a:lnTo>
                    <a:pt x="5373" y="15567"/>
                  </a:lnTo>
                  <a:lnTo>
                    <a:pt x="5365" y="15556"/>
                  </a:lnTo>
                  <a:lnTo>
                    <a:pt x="5356" y="15545"/>
                  </a:lnTo>
                  <a:lnTo>
                    <a:pt x="5348" y="15535"/>
                  </a:lnTo>
                  <a:lnTo>
                    <a:pt x="5342" y="15523"/>
                  </a:lnTo>
                  <a:lnTo>
                    <a:pt x="5336" y="15512"/>
                  </a:lnTo>
                  <a:lnTo>
                    <a:pt x="5331" y="15501"/>
                  </a:lnTo>
                  <a:lnTo>
                    <a:pt x="5325" y="15488"/>
                  </a:lnTo>
                  <a:lnTo>
                    <a:pt x="5321" y="15476"/>
                  </a:lnTo>
                  <a:lnTo>
                    <a:pt x="5318" y="15464"/>
                  </a:lnTo>
                  <a:lnTo>
                    <a:pt x="5316" y="15451"/>
                  </a:lnTo>
                  <a:lnTo>
                    <a:pt x="5314" y="15438"/>
                  </a:lnTo>
                  <a:lnTo>
                    <a:pt x="5312" y="15425"/>
                  </a:lnTo>
                  <a:lnTo>
                    <a:pt x="5312" y="15412"/>
                  </a:lnTo>
                  <a:lnTo>
                    <a:pt x="5312" y="15400"/>
                  </a:lnTo>
                  <a:lnTo>
                    <a:pt x="5312" y="15386"/>
                  </a:lnTo>
                  <a:lnTo>
                    <a:pt x="5313" y="15373"/>
                  </a:lnTo>
                  <a:lnTo>
                    <a:pt x="5315" y="15359"/>
                  </a:lnTo>
                  <a:lnTo>
                    <a:pt x="5317" y="15346"/>
                  </a:lnTo>
                  <a:lnTo>
                    <a:pt x="5319" y="15333"/>
                  </a:lnTo>
                  <a:lnTo>
                    <a:pt x="5322" y="15319"/>
                  </a:lnTo>
                  <a:lnTo>
                    <a:pt x="5327" y="15306"/>
                  </a:lnTo>
                  <a:lnTo>
                    <a:pt x="5335" y="15279"/>
                  </a:lnTo>
                  <a:lnTo>
                    <a:pt x="5346" y="15253"/>
                  </a:lnTo>
                  <a:close/>
                  <a:moveTo>
                    <a:pt x="6392" y="16128"/>
                  </a:moveTo>
                  <a:lnTo>
                    <a:pt x="6432" y="16022"/>
                  </a:lnTo>
                  <a:lnTo>
                    <a:pt x="6310" y="15975"/>
                  </a:lnTo>
                  <a:lnTo>
                    <a:pt x="6706" y="14943"/>
                  </a:lnTo>
                  <a:lnTo>
                    <a:pt x="6446" y="14844"/>
                  </a:lnTo>
                  <a:lnTo>
                    <a:pt x="6406" y="14949"/>
                  </a:lnTo>
                  <a:lnTo>
                    <a:pt x="6531" y="14996"/>
                  </a:lnTo>
                  <a:lnTo>
                    <a:pt x="6175" y="15924"/>
                  </a:lnTo>
                  <a:lnTo>
                    <a:pt x="6047" y="15874"/>
                  </a:lnTo>
                  <a:lnTo>
                    <a:pt x="6007" y="15980"/>
                  </a:lnTo>
                  <a:lnTo>
                    <a:pt x="6392" y="16128"/>
                  </a:lnTo>
                  <a:close/>
                  <a:moveTo>
                    <a:pt x="7393" y="16037"/>
                  </a:moveTo>
                  <a:lnTo>
                    <a:pt x="7397" y="16013"/>
                  </a:lnTo>
                  <a:lnTo>
                    <a:pt x="7401" y="15990"/>
                  </a:lnTo>
                  <a:lnTo>
                    <a:pt x="7405" y="15967"/>
                  </a:lnTo>
                  <a:lnTo>
                    <a:pt x="7407" y="15944"/>
                  </a:lnTo>
                  <a:lnTo>
                    <a:pt x="7408" y="15921"/>
                  </a:lnTo>
                  <a:lnTo>
                    <a:pt x="7408" y="15899"/>
                  </a:lnTo>
                  <a:lnTo>
                    <a:pt x="7407" y="15877"/>
                  </a:lnTo>
                  <a:lnTo>
                    <a:pt x="7405" y="15855"/>
                  </a:lnTo>
                  <a:lnTo>
                    <a:pt x="7401" y="15834"/>
                  </a:lnTo>
                  <a:lnTo>
                    <a:pt x="7397" y="15812"/>
                  </a:lnTo>
                  <a:lnTo>
                    <a:pt x="7393" y="15792"/>
                  </a:lnTo>
                  <a:lnTo>
                    <a:pt x="7387" y="15772"/>
                  </a:lnTo>
                  <a:lnTo>
                    <a:pt x="7381" y="15751"/>
                  </a:lnTo>
                  <a:lnTo>
                    <a:pt x="7373" y="15733"/>
                  </a:lnTo>
                  <a:lnTo>
                    <a:pt x="7364" y="15713"/>
                  </a:lnTo>
                  <a:lnTo>
                    <a:pt x="7355" y="15696"/>
                  </a:lnTo>
                  <a:lnTo>
                    <a:pt x="7345" y="15678"/>
                  </a:lnTo>
                  <a:lnTo>
                    <a:pt x="7334" y="15661"/>
                  </a:lnTo>
                  <a:lnTo>
                    <a:pt x="7322" y="15644"/>
                  </a:lnTo>
                  <a:lnTo>
                    <a:pt x="7310" y="15629"/>
                  </a:lnTo>
                  <a:lnTo>
                    <a:pt x="7296" y="15613"/>
                  </a:lnTo>
                  <a:lnTo>
                    <a:pt x="7282" y="15599"/>
                  </a:lnTo>
                  <a:lnTo>
                    <a:pt x="7266" y="15585"/>
                  </a:lnTo>
                  <a:lnTo>
                    <a:pt x="7251" y="15572"/>
                  </a:lnTo>
                  <a:lnTo>
                    <a:pt x="7234" y="15561"/>
                  </a:lnTo>
                  <a:lnTo>
                    <a:pt x="7217" y="15549"/>
                  </a:lnTo>
                  <a:lnTo>
                    <a:pt x="7198" y="15539"/>
                  </a:lnTo>
                  <a:lnTo>
                    <a:pt x="7180" y="15529"/>
                  </a:lnTo>
                  <a:lnTo>
                    <a:pt x="7159" y="15520"/>
                  </a:lnTo>
                  <a:lnTo>
                    <a:pt x="7138" y="15513"/>
                  </a:lnTo>
                  <a:lnTo>
                    <a:pt x="7118" y="15506"/>
                  </a:lnTo>
                  <a:lnTo>
                    <a:pt x="7096" y="15500"/>
                  </a:lnTo>
                  <a:lnTo>
                    <a:pt x="7075" y="15496"/>
                  </a:lnTo>
                  <a:lnTo>
                    <a:pt x="7054" y="15492"/>
                  </a:lnTo>
                  <a:lnTo>
                    <a:pt x="7033" y="15490"/>
                  </a:lnTo>
                  <a:lnTo>
                    <a:pt x="7014" y="15489"/>
                  </a:lnTo>
                  <a:lnTo>
                    <a:pt x="6993" y="15489"/>
                  </a:lnTo>
                  <a:lnTo>
                    <a:pt x="6972" y="15490"/>
                  </a:lnTo>
                  <a:lnTo>
                    <a:pt x="6953" y="15492"/>
                  </a:lnTo>
                  <a:lnTo>
                    <a:pt x="6933" y="15495"/>
                  </a:lnTo>
                  <a:lnTo>
                    <a:pt x="6914" y="15499"/>
                  </a:lnTo>
                  <a:lnTo>
                    <a:pt x="6894" y="15503"/>
                  </a:lnTo>
                  <a:lnTo>
                    <a:pt x="6875" y="15509"/>
                  </a:lnTo>
                  <a:lnTo>
                    <a:pt x="6857" y="15515"/>
                  </a:lnTo>
                  <a:lnTo>
                    <a:pt x="6838" y="15522"/>
                  </a:lnTo>
                  <a:lnTo>
                    <a:pt x="6820" y="15531"/>
                  </a:lnTo>
                  <a:lnTo>
                    <a:pt x="6803" y="15540"/>
                  </a:lnTo>
                  <a:lnTo>
                    <a:pt x="6786" y="15549"/>
                  </a:lnTo>
                  <a:lnTo>
                    <a:pt x="6769" y="15561"/>
                  </a:lnTo>
                  <a:lnTo>
                    <a:pt x="6754" y="15572"/>
                  </a:lnTo>
                  <a:lnTo>
                    <a:pt x="6738" y="15584"/>
                  </a:lnTo>
                  <a:lnTo>
                    <a:pt x="6723" y="15597"/>
                  </a:lnTo>
                  <a:lnTo>
                    <a:pt x="6708" y="15611"/>
                  </a:lnTo>
                  <a:lnTo>
                    <a:pt x="6695" y="15626"/>
                  </a:lnTo>
                  <a:lnTo>
                    <a:pt x="6683" y="15641"/>
                  </a:lnTo>
                  <a:lnTo>
                    <a:pt x="6670" y="15656"/>
                  </a:lnTo>
                  <a:lnTo>
                    <a:pt x="6659" y="15673"/>
                  </a:lnTo>
                  <a:lnTo>
                    <a:pt x="6649" y="15690"/>
                  </a:lnTo>
                  <a:lnTo>
                    <a:pt x="6638" y="15708"/>
                  </a:lnTo>
                  <a:lnTo>
                    <a:pt x="6629" y="15727"/>
                  </a:lnTo>
                  <a:lnTo>
                    <a:pt x="6621" y="15746"/>
                  </a:lnTo>
                  <a:lnTo>
                    <a:pt x="6614" y="15766"/>
                  </a:lnTo>
                  <a:lnTo>
                    <a:pt x="6607" y="15786"/>
                  </a:lnTo>
                  <a:lnTo>
                    <a:pt x="6602" y="15807"/>
                  </a:lnTo>
                  <a:lnTo>
                    <a:pt x="6598" y="15829"/>
                  </a:lnTo>
                  <a:lnTo>
                    <a:pt x="6595" y="15849"/>
                  </a:lnTo>
                  <a:lnTo>
                    <a:pt x="6593" y="15871"/>
                  </a:lnTo>
                  <a:lnTo>
                    <a:pt x="6591" y="15892"/>
                  </a:lnTo>
                  <a:lnTo>
                    <a:pt x="6591" y="15912"/>
                  </a:lnTo>
                  <a:lnTo>
                    <a:pt x="6592" y="15932"/>
                  </a:lnTo>
                  <a:lnTo>
                    <a:pt x="6594" y="15952"/>
                  </a:lnTo>
                  <a:lnTo>
                    <a:pt x="6597" y="15972"/>
                  </a:lnTo>
                  <a:lnTo>
                    <a:pt x="6601" y="15992"/>
                  </a:lnTo>
                  <a:lnTo>
                    <a:pt x="6606" y="16010"/>
                  </a:lnTo>
                  <a:lnTo>
                    <a:pt x="6611" y="16029"/>
                  </a:lnTo>
                  <a:lnTo>
                    <a:pt x="6619" y="16047"/>
                  </a:lnTo>
                  <a:lnTo>
                    <a:pt x="6626" y="16065"/>
                  </a:lnTo>
                  <a:lnTo>
                    <a:pt x="6634" y="16082"/>
                  </a:lnTo>
                  <a:lnTo>
                    <a:pt x="6643" y="16100"/>
                  </a:lnTo>
                  <a:lnTo>
                    <a:pt x="6654" y="16116"/>
                  </a:lnTo>
                  <a:lnTo>
                    <a:pt x="6664" y="16132"/>
                  </a:lnTo>
                  <a:lnTo>
                    <a:pt x="6676" y="16147"/>
                  </a:lnTo>
                  <a:lnTo>
                    <a:pt x="6689" y="16163"/>
                  </a:lnTo>
                  <a:lnTo>
                    <a:pt x="6701" y="16176"/>
                  </a:lnTo>
                  <a:lnTo>
                    <a:pt x="6715" y="16191"/>
                  </a:lnTo>
                  <a:lnTo>
                    <a:pt x="6729" y="16203"/>
                  </a:lnTo>
                  <a:lnTo>
                    <a:pt x="6743" y="16215"/>
                  </a:lnTo>
                  <a:lnTo>
                    <a:pt x="6760" y="16227"/>
                  </a:lnTo>
                  <a:lnTo>
                    <a:pt x="6775" y="16238"/>
                  </a:lnTo>
                  <a:lnTo>
                    <a:pt x="6792" y="16247"/>
                  </a:lnTo>
                  <a:lnTo>
                    <a:pt x="6809" y="16258"/>
                  </a:lnTo>
                  <a:lnTo>
                    <a:pt x="6827" y="16266"/>
                  </a:lnTo>
                  <a:lnTo>
                    <a:pt x="6846" y="16273"/>
                  </a:lnTo>
                  <a:lnTo>
                    <a:pt x="6864" y="16280"/>
                  </a:lnTo>
                  <a:lnTo>
                    <a:pt x="6884" y="16286"/>
                  </a:lnTo>
                  <a:lnTo>
                    <a:pt x="6903" y="16291"/>
                  </a:lnTo>
                  <a:lnTo>
                    <a:pt x="6920" y="16295"/>
                  </a:lnTo>
                  <a:lnTo>
                    <a:pt x="6936" y="16298"/>
                  </a:lnTo>
                  <a:lnTo>
                    <a:pt x="6953" y="16300"/>
                  </a:lnTo>
                  <a:lnTo>
                    <a:pt x="6969" y="16302"/>
                  </a:lnTo>
                  <a:lnTo>
                    <a:pt x="6986" y="16303"/>
                  </a:lnTo>
                  <a:lnTo>
                    <a:pt x="7003" y="16304"/>
                  </a:lnTo>
                  <a:lnTo>
                    <a:pt x="7020" y="16304"/>
                  </a:lnTo>
                  <a:lnTo>
                    <a:pt x="7036" y="16304"/>
                  </a:lnTo>
                  <a:lnTo>
                    <a:pt x="7053" y="16304"/>
                  </a:lnTo>
                  <a:lnTo>
                    <a:pt x="7069" y="16302"/>
                  </a:lnTo>
                  <a:lnTo>
                    <a:pt x="7086" y="16301"/>
                  </a:lnTo>
                  <a:lnTo>
                    <a:pt x="7102" y="16298"/>
                  </a:lnTo>
                  <a:lnTo>
                    <a:pt x="7118" y="16296"/>
                  </a:lnTo>
                  <a:lnTo>
                    <a:pt x="7134" y="16292"/>
                  </a:lnTo>
                  <a:lnTo>
                    <a:pt x="7150" y="16289"/>
                  </a:lnTo>
                  <a:lnTo>
                    <a:pt x="7164" y="16283"/>
                  </a:lnTo>
                  <a:lnTo>
                    <a:pt x="7180" y="16279"/>
                  </a:lnTo>
                  <a:lnTo>
                    <a:pt x="7194" y="16273"/>
                  </a:lnTo>
                  <a:lnTo>
                    <a:pt x="7209" y="16268"/>
                  </a:lnTo>
                  <a:lnTo>
                    <a:pt x="7223" y="16261"/>
                  </a:lnTo>
                  <a:lnTo>
                    <a:pt x="7236" y="16255"/>
                  </a:lnTo>
                  <a:lnTo>
                    <a:pt x="7249" y="16246"/>
                  </a:lnTo>
                  <a:lnTo>
                    <a:pt x="7262" y="16239"/>
                  </a:lnTo>
                  <a:lnTo>
                    <a:pt x="7274" y="16230"/>
                  </a:lnTo>
                  <a:lnTo>
                    <a:pt x="7286" y="16222"/>
                  </a:lnTo>
                  <a:lnTo>
                    <a:pt x="7296" y="16212"/>
                  </a:lnTo>
                  <a:lnTo>
                    <a:pt x="7308" y="16202"/>
                  </a:lnTo>
                  <a:lnTo>
                    <a:pt x="7317" y="16192"/>
                  </a:lnTo>
                  <a:lnTo>
                    <a:pt x="7326" y="16180"/>
                  </a:lnTo>
                  <a:lnTo>
                    <a:pt x="7335" y="16169"/>
                  </a:lnTo>
                  <a:lnTo>
                    <a:pt x="7344" y="16157"/>
                  </a:lnTo>
                  <a:lnTo>
                    <a:pt x="7351" y="16144"/>
                  </a:lnTo>
                  <a:lnTo>
                    <a:pt x="7211" y="16112"/>
                  </a:lnTo>
                  <a:lnTo>
                    <a:pt x="7198" y="16125"/>
                  </a:lnTo>
                  <a:lnTo>
                    <a:pt x="7186" y="16135"/>
                  </a:lnTo>
                  <a:lnTo>
                    <a:pt x="7171" y="16145"/>
                  </a:lnTo>
                  <a:lnTo>
                    <a:pt x="7157" y="16155"/>
                  </a:lnTo>
                  <a:lnTo>
                    <a:pt x="7142" y="16162"/>
                  </a:lnTo>
                  <a:lnTo>
                    <a:pt x="7125" y="16169"/>
                  </a:lnTo>
                  <a:lnTo>
                    <a:pt x="7109" y="16175"/>
                  </a:lnTo>
                  <a:lnTo>
                    <a:pt x="7091" y="16180"/>
                  </a:lnTo>
                  <a:lnTo>
                    <a:pt x="7072" y="16184"/>
                  </a:lnTo>
                  <a:lnTo>
                    <a:pt x="7053" y="16188"/>
                  </a:lnTo>
                  <a:lnTo>
                    <a:pt x="7034" y="16189"/>
                  </a:lnTo>
                  <a:lnTo>
                    <a:pt x="7014" y="16190"/>
                  </a:lnTo>
                  <a:lnTo>
                    <a:pt x="6994" y="16189"/>
                  </a:lnTo>
                  <a:lnTo>
                    <a:pt x="6972" y="16187"/>
                  </a:lnTo>
                  <a:lnTo>
                    <a:pt x="6952" y="16183"/>
                  </a:lnTo>
                  <a:lnTo>
                    <a:pt x="6930" y="16179"/>
                  </a:lnTo>
                  <a:lnTo>
                    <a:pt x="6920" y="16176"/>
                  </a:lnTo>
                  <a:lnTo>
                    <a:pt x="6908" y="16173"/>
                  </a:lnTo>
                  <a:lnTo>
                    <a:pt x="6898" y="16169"/>
                  </a:lnTo>
                  <a:lnTo>
                    <a:pt x="6888" y="16165"/>
                  </a:lnTo>
                  <a:lnTo>
                    <a:pt x="6876" y="16161"/>
                  </a:lnTo>
                  <a:lnTo>
                    <a:pt x="6867" y="16155"/>
                  </a:lnTo>
                  <a:lnTo>
                    <a:pt x="6857" y="16149"/>
                  </a:lnTo>
                  <a:lnTo>
                    <a:pt x="6848" y="16143"/>
                  </a:lnTo>
                  <a:lnTo>
                    <a:pt x="6837" y="16136"/>
                  </a:lnTo>
                  <a:lnTo>
                    <a:pt x="6829" y="16130"/>
                  </a:lnTo>
                  <a:lnTo>
                    <a:pt x="6820" y="16122"/>
                  </a:lnTo>
                  <a:lnTo>
                    <a:pt x="6812" y="16114"/>
                  </a:lnTo>
                  <a:lnTo>
                    <a:pt x="6803" y="16106"/>
                  </a:lnTo>
                  <a:lnTo>
                    <a:pt x="6795" y="16097"/>
                  </a:lnTo>
                  <a:lnTo>
                    <a:pt x="6788" y="16088"/>
                  </a:lnTo>
                  <a:lnTo>
                    <a:pt x="6781" y="16078"/>
                  </a:lnTo>
                  <a:lnTo>
                    <a:pt x="6773" y="16069"/>
                  </a:lnTo>
                  <a:lnTo>
                    <a:pt x="6767" y="16059"/>
                  </a:lnTo>
                  <a:lnTo>
                    <a:pt x="6761" y="16048"/>
                  </a:lnTo>
                  <a:lnTo>
                    <a:pt x="6756" y="16037"/>
                  </a:lnTo>
                  <a:lnTo>
                    <a:pt x="6751" y="16026"/>
                  </a:lnTo>
                  <a:lnTo>
                    <a:pt x="6747" y="16014"/>
                  </a:lnTo>
                  <a:lnTo>
                    <a:pt x="6742" y="16003"/>
                  </a:lnTo>
                  <a:lnTo>
                    <a:pt x="6738" y="15991"/>
                  </a:lnTo>
                  <a:lnTo>
                    <a:pt x="6736" y="15978"/>
                  </a:lnTo>
                  <a:lnTo>
                    <a:pt x="6733" y="15966"/>
                  </a:lnTo>
                  <a:lnTo>
                    <a:pt x="6732" y="15952"/>
                  </a:lnTo>
                  <a:lnTo>
                    <a:pt x="6731" y="15939"/>
                  </a:lnTo>
                  <a:lnTo>
                    <a:pt x="6730" y="15926"/>
                  </a:lnTo>
                  <a:lnTo>
                    <a:pt x="6731" y="15912"/>
                  </a:lnTo>
                  <a:lnTo>
                    <a:pt x="6732" y="15899"/>
                  </a:lnTo>
                  <a:lnTo>
                    <a:pt x="6733" y="15884"/>
                  </a:lnTo>
                  <a:lnTo>
                    <a:pt x="7393" y="16037"/>
                  </a:lnTo>
                  <a:close/>
                  <a:moveTo>
                    <a:pt x="6759" y="15774"/>
                  </a:moveTo>
                  <a:lnTo>
                    <a:pt x="6763" y="15763"/>
                  </a:lnTo>
                  <a:lnTo>
                    <a:pt x="6767" y="15752"/>
                  </a:lnTo>
                  <a:lnTo>
                    <a:pt x="6772" y="15742"/>
                  </a:lnTo>
                  <a:lnTo>
                    <a:pt x="6779" y="15732"/>
                  </a:lnTo>
                  <a:lnTo>
                    <a:pt x="6785" y="15721"/>
                  </a:lnTo>
                  <a:lnTo>
                    <a:pt x="6792" y="15712"/>
                  </a:lnTo>
                  <a:lnTo>
                    <a:pt x="6799" y="15703"/>
                  </a:lnTo>
                  <a:lnTo>
                    <a:pt x="6806" y="15694"/>
                  </a:lnTo>
                  <a:lnTo>
                    <a:pt x="6815" y="15685"/>
                  </a:lnTo>
                  <a:lnTo>
                    <a:pt x="6823" y="15677"/>
                  </a:lnTo>
                  <a:lnTo>
                    <a:pt x="6831" y="15670"/>
                  </a:lnTo>
                  <a:lnTo>
                    <a:pt x="6840" y="15662"/>
                  </a:lnTo>
                  <a:lnTo>
                    <a:pt x="6850" y="15655"/>
                  </a:lnTo>
                  <a:lnTo>
                    <a:pt x="6860" y="15648"/>
                  </a:lnTo>
                  <a:lnTo>
                    <a:pt x="6870" y="15642"/>
                  </a:lnTo>
                  <a:lnTo>
                    <a:pt x="6881" y="15637"/>
                  </a:lnTo>
                  <a:lnTo>
                    <a:pt x="6891" y="15632"/>
                  </a:lnTo>
                  <a:lnTo>
                    <a:pt x="6902" y="15627"/>
                  </a:lnTo>
                  <a:lnTo>
                    <a:pt x="6913" y="15622"/>
                  </a:lnTo>
                  <a:lnTo>
                    <a:pt x="6924" y="15618"/>
                  </a:lnTo>
                  <a:lnTo>
                    <a:pt x="6948" y="15612"/>
                  </a:lnTo>
                  <a:lnTo>
                    <a:pt x="6971" y="15608"/>
                  </a:lnTo>
                  <a:lnTo>
                    <a:pt x="6983" y="15606"/>
                  </a:lnTo>
                  <a:lnTo>
                    <a:pt x="6995" y="15605"/>
                  </a:lnTo>
                  <a:lnTo>
                    <a:pt x="7007" y="15605"/>
                  </a:lnTo>
                  <a:lnTo>
                    <a:pt x="7019" y="15605"/>
                  </a:lnTo>
                  <a:lnTo>
                    <a:pt x="7031" y="15606"/>
                  </a:lnTo>
                  <a:lnTo>
                    <a:pt x="7044" y="15607"/>
                  </a:lnTo>
                  <a:lnTo>
                    <a:pt x="7056" y="15609"/>
                  </a:lnTo>
                  <a:lnTo>
                    <a:pt x="7068" y="15612"/>
                  </a:lnTo>
                  <a:lnTo>
                    <a:pt x="7081" y="15615"/>
                  </a:lnTo>
                  <a:lnTo>
                    <a:pt x="7093" y="15618"/>
                  </a:lnTo>
                  <a:lnTo>
                    <a:pt x="7104" y="15623"/>
                  </a:lnTo>
                  <a:lnTo>
                    <a:pt x="7117" y="15628"/>
                  </a:lnTo>
                  <a:lnTo>
                    <a:pt x="7128" y="15633"/>
                  </a:lnTo>
                  <a:lnTo>
                    <a:pt x="7139" y="15639"/>
                  </a:lnTo>
                  <a:lnTo>
                    <a:pt x="7150" y="15645"/>
                  </a:lnTo>
                  <a:lnTo>
                    <a:pt x="7161" y="15652"/>
                  </a:lnTo>
                  <a:lnTo>
                    <a:pt x="7181" y="15667"/>
                  </a:lnTo>
                  <a:lnTo>
                    <a:pt x="7200" y="15683"/>
                  </a:lnTo>
                  <a:lnTo>
                    <a:pt x="7217" y="15701"/>
                  </a:lnTo>
                  <a:lnTo>
                    <a:pt x="7233" y="15719"/>
                  </a:lnTo>
                  <a:lnTo>
                    <a:pt x="7247" y="15739"/>
                  </a:lnTo>
                  <a:lnTo>
                    <a:pt x="7258" y="15760"/>
                  </a:lnTo>
                  <a:lnTo>
                    <a:pt x="7263" y="15771"/>
                  </a:lnTo>
                  <a:lnTo>
                    <a:pt x="7267" y="15781"/>
                  </a:lnTo>
                  <a:lnTo>
                    <a:pt x="7271" y="15793"/>
                  </a:lnTo>
                  <a:lnTo>
                    <a:pt x="7275" y="15803"/>
                  </a:lnTo>
                  <a:lnTo>
                    <a:pt x="7278" y="15814"/>
                  </a:lnTo>
                  <a:lnTo>
                    <a:pt x="7280" y="15826"/>
                  </a:lnTo>
                  <a:lnTo>
                    <a:pt x="7281" y="15837"/>
                  </a:lnTo>
                  <a:lnTo>
                    <a:pt x="7282" y="15848"/>
                  </a:lnTo>
                  <a:lnTo>
                    <a:pt x="7281" y="15860"/>
                  </a:lnTo>
                  <a:lnTo>
                    <a:pt x="7281" y="15871"/>
                  </a:lnTo>
                  <a:lnTo>
                    <a:pt x="7279" y="15882"/>
                  </a:lnTo>
                  <a:lnTo>
                    <a:pt x="7277" y="15894"/>
                  </a:lnTo>
                  <a:lnTo>
                    <a:pt x="6759" y="15774"/>
                  </a:lnTo>
                  <a:close/>
                  <a:moveTo>
                    <a:pt x="7582" y="16340"/>
                  </a:moveTo>
                  <a:lnTo>
                    <a:pt x="7591" y="16357"/>
                  </a:lnTo>
                  <a:lnTo>
                    <a:pt x="7603" y="16371"/>
                  </a:lnTo>
                  <a:lnTo>
                    <a:pt x="7614" y="16385"/>
                  </a:lnTo>
                  <a:lnTo>
                    <a:pt x="7627" y="16397"/>
                  </a:lnTo>
                  <a:lnTo>
                    <a:pt x="7641" y="16409"/>
                  </a:lnTo>
                  <a:lnTo>
                    <a:pt x="7655" y="16421"/>
                  </a:lnTo>
                  <a:lnTo>
                    <a:pt x="7671" y="16431"/>
                  </a:lnTo>
                  <a:lnTo>
                    <a:pt x="7686" y="16439"/>
                  </a:lnTo>
                  <a:lnTo>
                    <a:pt x="7703" y="16448"/>
                  </a:lnTo>
                  <a:lnTo>
                    <a:pt x="7719" y="16456"/>
                  </a:lnTo>
                  <a:lnTo>
                    <a:pt x="7737" y="16463"/>
                  </a:lnTo>
                  <a:lnTo>
                    <a:pt x="7754" y="16469"/>
                  </a:lnTo>
                  <a:lnTo>
                    <a:pt x="7772" y="16475"/>
                  </a:lnTo>
                  <a:lnTo>
                    <a:pt x="7789" y="16480"/>
                  </a:lnTo>
                  <a:lnTo>
                    <a:pt x="7807" y="16486"/>
                  </a:lnTo>
                  <a:lnTo>
                    <a:pt x="7824" y="16489"/>
                  </a:lnTo>
                  <a:lnTo>
                    <a:pt x="7853" y="16494"/>
                  </a:lnTo>
                  <a:lnTo>
                    <a:pt x="7881" y="16498"/>
                  </a:lnTo>
                  <a:lnTo>
                    <a:pt x="7910" y="16500"/>
                  </a:lnTo>
                  <a:lnTo>
                    <a:pt x="7938" y="16500"/>
                  </a:lnTo>
                  <a:lnTo>
                    <a:pt x="7951" y="16499"/>
                  </a:lnTo>
                  <a:lnTo>
                    <a:pt x="7964" y="16498"/>
                  </a:lnTo>
                  <a:lnTo>
                    <a:pt x="7978" y="16496"/>
                  </a:lnTo>
                  <a:lnTo>
                    <a:pt x="7991" y="16494"/>
                  </a:lnTo>
                  <a:lnTo>
                    <a:pt x="8005" y="16491"/>
                  </a:lnTo>
                  <a:lnTo>
                    <a:pt x="8017" y="16488"/>
                  </a:lnTo>
                  <a:lnTo>
                    <a:pt x="8029" y="16484"/>
                  </a:lnTo>
                  <a:lnTo>
                    <a:pt x="8042" y="16479"/>
                  </a:lnTo>
                  <a:lnTo>
                    <a:pt x="8053" y="16474"/>
                  </a:lnTo>
                  <a:lnTo>
                    <a:pt x="8065" y="16468"/>
                  </a:lnTo>
                  <a:lnTo>
                    <a:pt x="8075" y="16462"/>
                  </a:lnTo>
                  <a:lnTo>
                    <a:pt x="8086" y="16455"/>
                  </a:lnTo>
                  <a:lnTo>
                    <a:pt x="8095" y="16447"/>
                  </a:lnTo>
                  <a:lnTo>
                    <a:pt x="8106" y="16439"/>
                  </a:lnTo>
                  <a:lnTo>
                    <a:pt x="8115" y="16430"/>
                  </a:lnTo>
                  <a:lnTo>
                    <a:pt x="8123" y="16421"/>
                  </a:lnTo>
                  <a:lnTo>
                    <a:pt x="8132" y="16410"/>
                  </a:lnTo>
                  <a:lnTo>
                    <a:pt x="8139" y="16399"/>
                  </a:lnTo>
                  <a:lnTo>
                    <a:pt x="8146" y="16388"/>
                  </a:lnTo>
                  <a:lnTo>
                    <a:pt x="8152" y="16375"/>
                  </a:lnTo>
                  <a:lnTo>
                    <a:pt x="8158" y="16362"/>
                  </a:lnTo>
                  <a:lnTo>
                    <a:pt x="8164" y="16347"/>
                  </a:lnTo>
                  <a:lnTo>
                    <a:pt x="8168" y="16333"/>
                  </a:lnTo>
                  <a:lnTo>
                    <a:pt x="8172" y="16317"/>
                  </a:lnTo>
                  <a:lnTo>
                    <a:pt x="8176" y="16288"/>
                  </a:lnTo>
                  <a:lnTo>
                    <a:pt x="8177" y="16261"/>
                  </a:lnTo>
                  <a:lnTo>
                    <a:pt x="8175" y="16235"/>
                  </a:lnTo>
                  <a:lnTo>
                    <a:pt x="8170" y="16211"/>
                  </a:lnTo>
                  <a:lnTo>
                    <a:pt x="8161" y="16190"/>
                  </a:lnTo>
                  <a:lnTo>
                    <a:pt x="8151" y="16169"/>
                  </a:lnTo>
                  <a:lnTo>
                    <a:pt x="8138" y="16151"/>
                  </a:lnTo>
                  <a:lnTo>
                    <a:pt x="8122" y="16134"/>
                  </a:lnTo>
                  <a:lnTo>
                    <a:pt x="8105" y="16118"/>
                  </a:lnTo>
                  <a:lnTo>
                    <a:pt x="8085" y="16104"/>
                  </a:lnTo>
                  <a:lnTo>
                    <a:pt x="8065" y="16091"/>
                  </a:lnTo>
                  <a:lnTo>
                    <a:pt x="8043" y="16078"/>
                  </a:lnTo>
                  <a:lnTo>
                    <a:pt x="8020" y="16067"/>
                  </a:lnTo>
                  <a:lnTo>
                    <a:pt x="7996" y="16056"/>
                  </a:lnTo>
                  <a:lnTo>
                    <a:pt x="7973" y="16045"/>
                  </a:lnTo>
                  <a:lnTo>
                    <a:pt x="7948" y="16036"/>
                  </a:lnTo>
                  <a:lnTo>
                    <a:pt x="7900" y="16018"/>
                  </a:lnTo>
                  <a:lnTo>
                    <a:pt x="7852" y="16001"/>
                  </a:lnTo>
                  <a:lnTo>
                    <a:pt x="7829" y="15992"/>
                  </a:lnTo>
                  <a:lnTo>
                    <a:pt x="7808" y="15982"/>
                  </a:lnTo>
                  <a:lnTo>
                    <a:pt x="7788" y="15973"/>
                  </a:lnTo>
                  <a:lnTo>
                    <a:pt x="7770" y="15964"/>
                  </a:lnTo>
                  <a:lnTo>
                    <a:pt x="7752" y="15953"/>
                  </a:lnTo>
                  <a:lnTo>
                    <a:pt x="7738" y="15943"/>
                  </a:lnTo>
                  <a:lnTo>
                    <a:pt x="7724" y="15931"/>
                  </a:lnTo>
                  <a:lnTo>
                    <a:pt x="7715" y="15918"/>
                  </a:lnTo>
                  <a:lnTo>
                    <a:pt x="7707" y="15905"/>
                  </a:lnTo>
                  <a:lnTo>
                    <a:pt x="7703" y="15891"/>
                  </a:lnTo>
                  <a:lnTo>
                    <a:pt x="7702" y="15875"/>
                  </a:lnTo>
                  <a:lnTo>
                    <a:pt x="7704" y="15858"/>
                  </a:lnTo>
                  <a:lnTo>
                    <a:pt x="7706" y="15849"/>
                  </a:lnTo>
                  <a:lnTo>
                    <a:pt x="7708" y="15842"/>
                  </a:lnTo>
                  <a:lnTo>
                    <a:pt x="7710" y="15836"/>
                  </a:lnTo>
                  <a:lnTo>
                    <a:pt x="7713" y="15829"/>
                  </a:lnTo>
                  <a:lnTo>
                    <a:pt x="7720" y="15817"/>
                  </a:lnTo>
                  <a:lnTo>
                    <a:pt x="7728" y="15808"/>
                  </a:lnTo>
                  <a:lnTo>
                    <a:pt x="7738" y="15800"/>
                  </a:lnTo>
                  <a:lnTo>
                    <a:pt x="7748" y="15794"/>
                  </a:lnTo>
                  <a:lnTo>
                    <a:pt x="7760" y="15788"/>
                  </a:lnTo>
                  <a:lnTo>
                    <a:pt x="7773" y="15784"/>
                  </a:lnTo>
                  <a:lnTo>
                    <a:pt x="7786" y="15781"/>
                  </a:lnTo>
                  <a:lnTo>
                    <a:pt x="7802" y="15780"/>
                  </a:lnTo>
                  <a:lnTo>
                    <a:pt x="7816" y="15780"/>
                  </a:lnTo>
                  <a:lnTo>
                    <a:pt x="7832" y="15780"/>
                  </a:lnTo>
                  <a:lnTo>
                    <a:pt x="7849" y="15782"/>
                  </a:lnTo>
                  <a:lnTo>
                    <a:pt x="7867" y="15784"/>
                  </a:lnTo>
                  <a:lnTo>
                    <a:pt x="7884" y="15787"/>
                  </a:lnTo>
                  <a:lnTo>
                    <a:pt x="7902" y="15791"/>
                  </a:lnTo>
                  <a:lnTo>
                    <a:pt x="7918" y="15795"/>
                  </a:lnTo>
                  <a:lnTo>
                    <a:pt x="7935" y="15800"/>
                  </a:lnTo>
                  <a:lnTo>
                    <a:pt x="7949" y="15807"/>
                  </a:lnTo>
                  <a:lnTo>
                    <a:pt x="7964" y="15814"/>
                  </a:lnTo>
                  <a:lnTo>
                    <a:pt x="7978" y="15822"/>
                  </a:lnTo>
                  <a:lnTo>
                    <a:pt x="7991" y="15832"/>
                  </a:lnTo>
                  <a:lnTo>
                    <a:pt x="8004" y="15842"/>
                  </a:lnTo>
                  <a:lnTo>
                    <a:pt x="8015" y="15852"/>
                  </a:lnTo>
                  <a:lnTo>
                    <a:pt x="8026" y="15865"/>
                  </a:lnTo>
                  <a:lnTo>
                    <a:pt x="8036" y="15877"/>
                  </a:lnTo>
                  <a:lnTo>
                    <a:pt x="8045" y="15892"/>
                  </a:lnTo>
                  <a:lnTo>
                    <a:pt x="8052" y="15906"/>
                  </a:lnTo>
                  <a:lnTo>
                    <a:pt x="8058" y="15920"/>
                  </a:lnTo>
                  <a:lnTo>
                    <a:pt x="8063" y="15936"/>
                  </a:lnTo>
                  <a:lnTo>
                    <a:pt x="8067" y="15952"/>
                  </a:lnTo>
                  <a:lnTo>
                    <a:pt x="8070" y="15970"/>
                  </a:lnTo>
                  <a:lnTo>
                    <a:pt x="8186" y="15995"/>
                  </a:lnTo>
                  <a:lnTo>
                    <a:pt x="8236" y="15762"/>
                  </a:lnTo>
                  <a:lnTo>
                    <a:pt x="8125" y="15738"/>
                  </a:lnTo>
                  <a:lnTo>
                    <a:pt x="8110" y="15809"/>
                  </a:lnTo>
                  <a:lnTo>
                    <a:pt x="8101" y="15797"/>
                  </a:lnTo>
                  <a:lnTo>
                    <a:pt x="8089" y="15784"/>
                  </a:lnTo>
                  <a:lnTo>
                    <a:pt x="8078" y="15773"/>
                  </a:lnTo>
                  <a:lnTo>
                    <a:pt x="8067" y="15762"/>
                  </a:lnTo>
                  <a:lnTo>
                    <a:pt x="8054" y="15751"/>
                  </a:lnTo>
                  <a:lnTo>
                    <a:pt x="8042" y="15741"/>
                  </a:lnTo>
                  <a:lnTo>
                    <a:pt x="8029" y="15731"/>
                  </a:lnTo>
                  <a:lnTo>
                    <a:pt x="8016" y="15722"/>
                  </a:lnTo>
                  <a:lnTo>
                    <a:pt x="8003" y="15713"/>
                  </a:lnTo>
                  <a:lnTo>
                    <a:pt x="7988" y="15706"/>
                  </a:lnTo>
                  <a:lnTo>
                    <a:pt x="7974" y="15699"/>
                  </a:lnTo>
                  <a:lnTo>
                    <a:pt x="7959" y="15692"/>
                  </a:lnTo>
                  <a:lnTo>
                    <a:pt x="7944" y="15686"/>
                  </a:lnTo>
                  <a:lnTo>
                    <a:pt x="7929" y="15681"/>
                  </a:lnTo>
                  <a:lnTo>
                    <a:pt x="7914" y="15676"/>
                  </a:lnTo>
                  <a:lnTo>
                    <a:pt x="7897" y="15673"/>
                  </a:lnTo>
                  <a:lnTo>
                    <a:pt x="7872" y="15668"/>
                  </a:lnTo>
                  <a:lnTo>
                    <a:pt x="7845" y="15665"/>
                  </a:lnTo>
                  <a:lnTo>
                    <a:pt x="7819" y="15663"/>
                  </a:lnTo>
                  <a:lnTo>
                    <a:pt x="7792" y="15663"/>
                  </a:lnTo>
                  <a:lnTo>
                    <a:pt x="7768" y="15665"/>
                  </a:lnTo>
                  <a:lnTo>
                    <a:pt x="7743" y="15669"/>
                  </a:lnTo>
                  <a:lnTo>
                    <a:pt x="7730" y="15671"/>
                  </a:lnTo>
                  <a:lnTo>
                    <a:pt x="7718" y="15674"/>
                  </a:lnTo>
                  <a:lnTo>
                    <a:pt x="7707" y="15678"/>
                  </a:lnTo>
                  <a:lnTo>
                    <a:pt x="7695" y="15682"/>
                  </a:lnTo>
                  <a:lnTo>
                    <a:pt x="7685" y="15687"/>
                  </a:lnTo>
                  <a:lnTo>
                    <a:pt x="7674" y="15693"/>
                  </a:lnTo>
                  <a:lnTo>
                    <a:pt x="7664" y="15699"/>
                  </a:lnTo>
                  <a:lnTo>
                    <a:pt x="7654" y="15705"/>
                  </a:lnTo>
                  <a:lnTo>
                    <a:pt x="7645" y="15712"/>
                  </a:lnTo>
                  <a:lnTo>
                    <a:pt x="7636" y="15719"/>
                  </a:lnTo>
                  <a:lnTo>
                    <a:pt x="7627" y="15728"/>
                  </a:lnTo>
                  <a:lnTo>
                    <a:pt x="7619" y="15737"/>
                  </a:lnTo>
                  <a:lnTo>
                    <a:pt x="7611" y="15747"/>
                  </a:lnTo>
                  <a:lnTo>
                    <a:pt x="7605" y="15758"/>
                  </a:lnTo>
                  <a:lnTo>
                    <a:pt x="7597" y="15768"/>
                  </a:lnTo>
                  <a:lnTo>
                    <a:pt x="7591" y="15779"/>
                  </a:lnTo>
                  <a:lnTo>
                    <a:pt x="7586" y="15792"/>
                  </a:lnTo>
                  <a:lnTo>
                    <a:pt x="7582" y="15805"/>
                  </a:lnTo>
                  <a:lnTo>
                    <a:pt x="7578" y="15818"/>
                  </a:lnTo>
                  <a:lnTo>
                    <a:pt x="7574" y="15833"/>
                  </a:lnTo>
                  <a:lnTo>
                    <a:pt x="7568" y="15866"/>
                  </a:lnTo>
                  <a:lnTo>
                    <a:pt x="7566" y="15897"/>
                  </a:lnTo>
                  <a:lnTo>
                    <a:pt x="7568" y="15925"/>
                  </a:lnTo>
                  <a:lnTo>
                    <a:pt x="7574" y="15950"/>
                  </a:lnTo>
                  <a:lnTo>
                    <a:pt x="7581" y="15974"/>
                  </a:lnTo>
                  <a:lnTo>
                    <a:pt x="7591" y="15996"/>
                  </a:lnTo>
                  <a:lnTo>
                    <a:pt x="7605" y="16015"/>
                  </a:lnTo>
                  <a:lnTo>
                    <a:pt x="7620" y="16033"/>
                  </a:lnTo>
                  <a:lnTo>
                    <a:pt x="7637" y="16049"/>
                  </a:lnTo>
                  <a:lnTo>
                    <a:pt x="7656" y="16065"/>
                  </a:lnTo>
                  <a:lnTo>
                    <a:pt x="7677" y="16078"/>
                  </a:lnTo>
                  <a:lnTo>
                    <a:pt x="7698" y="16091"/>
                  </a:lnTo>
                  <a:lnTo>
                    <a:pt x="7721" y="16102"/>
                  </a:lnTo>
                  <a:lnTo>
                    <a:pt x="7745" y="16112"/>
                  </a:lnTo>
                  <a:lnTo>
                    <a:pt x="7769" y="16123"/>
                  </a:lnTo>
                  <a:lnTo>
                    <a:pt x="7793" y="16131"/>
                  </a:lnTo>
                  <a:lnTo>
                    <a:pt x="7843" y="16148"/>
                  </a:lnTo>
                  <a:lnTo>
                    <a:pt x="7890" y="16164"/>
                  </a:lnTo>
                  <a:lnTo>
                    <a:pt x="7913" y="16172"/>
                  </a:lnTo>
                  <a:lnTo>
                    <a:pt x="7935" y="16180"/>
                  </a:lnTo>
                  <a:lnTo>
                    <a:pt x="7955" y="16189"/>
                  </a:lnTo>
                  <a:lnTo>
                    <a:pt x="7974" y="16198"/>
                  </a:lnTo>
                  <a:lnTo>
                    <a:pt x="7991" y="16207"/>
                  </a:lnTo>
                  <a:lnTo>
                    <a:pt x="8006" y="16217"/>
                  </a:lnTo>
                  <a:lnTo>
                    <a:pt x="8018" y="16229"/>
                  </a:lnTo>
                  <a:lnTo>
                    <a:pt x="8028" y="16240"/>
                  </a:lnTo>
                  <a:lnTo>
                    <a:pt x="8037" y="16254"/>
                  </a:lnTo>
                  <a:lnTo>
                    <a:pt x="8041" y="16268"/>
                  </a:lnTo>
                  <a:lnTo>
                    <a:pt x="8042" y="16284"/>
                  </a:lnTo>
                  <a:lnTo>
                    <a:pt x="8040" y="16302"/>
                  </a:lnTo>
                  <a:lnTo>
                    <a:pt x="8038" y="16311"/>
                  </a:lnTo>
                  <a:lnTo>
                    <a:pt x="8035" y="16320"/>
                  </a:lnTo>
                  <a:lnTo>
                    <a:pt x="8032" y="16328"/>
                  </a:lnTo>
                  <a:lnTo>
                    <a:pt x="8027" y="16335"/>
                  </a:lnTo>
                  <a:lnTo>
                    <a:pt x="8023" y="16342"/>
                  </a:lnTo>
                  <a:lnTo>
                    <a:pt x="8018" y="16348"/>
                  </a:lnTo>
                  <a:lnTo>
                    <a:pt x="8013" y="16354"/>
                  </a:lnTo>
                  <a:lnTo>
                    <a:pt x="8008" y="16359"/>
                  </a:lnTo>
                  <a:lnTo>
                    <a:pt x="8002" y="16363"/>
                  </a:lnTo>
                  <a:lnTo>
                    <a:pt x="7995" y="16367"/>
                  </a:lnTo>
                  <a:lnTo>
                    <a:pt x="7988" y="16371"/>
                  </a:lnTo>
                  <a:lnTo>
                    <a:pt x="7981" y="16373"/>
                  </a:lnTo>
                  <a:lnTo>
                    <a:pt x="7967" y="16378"/>
                  </a:lnTo>
                  <a:lnTo>
                    <a:pt x="7952" y="16381"/>
                  </a:lnTo>
                  <a:lnTo>
                    <a:pt x="7936" y="16383"/>
                  </a:lnTo>
                  <a:lnTo>
                    <a:pt x="7920" y="16383"/>
                  </a:lnTo>
                  <a:lnTo>
                    <a:pt x="7904" y="16383"/>
                  </a:lnTo>
                  <a:lnTo>
                    <a:pt x="7888" y="16382"/>
                  </a:lnTo>
                  <a:lnTo>
                    <a:pt x="7857" y="16378"/>
                  </a:lnTo>
                  <a:lnTo>
                    <a:pt x="7830" y="16372"/>
                  </a:lnTo>
                  <a:lnTo>
                    <a:pt x="7813" y="16368"/>
                  </a:lnTo>
                  <a:lnTo>
                    <a:pt x="7795" y="16363"/>
                  </a:lnTo>
                  <a:lnTo>
                    <a:pt x="7778" y="16357"/>
                  </a:lnTo>
                  <a:lnTo>
                    <a:pt x="7760" y="16349"/>
                  </a:lnTo>
                  <a:lnTo>
                    <a:pt x="7743" y="16340"/>
                  </a:lnTo>
                  <a:lnTo>
                    <a:pt x="7726" y="16331"/>
                  </a:lnTo>
                  <a:lnTo>
                    <a:pt x="7710" y="16320"/>
                  </a:lnTo>
                  <a:lnTo>
                    <a:pt x="7694" y="16308"/>
                  </a:lnTo>
                  <a:lnTo>
                    <a:pt x="7680" y="16295"/>
                  </a:lnTo>
                  <a:lnTo>
                    <a:pt x="7666" y="16280"/>
                  </a:lnTo>
                  <a:lnTo>
                    <a:pt x="7659" y="16272"/>
                  </a:lnTo>
                  <a:lnTo>
                    <a:pt x="7654" y="16265"/>
                  </a:lnTo>
                  <a:lnTo>
                    <a:pt x="7648" y="16257"/>
                  </a:lnTo>
                  <a:lnTo>
                    <a:pt x="7643" y="16247"/>
                  </a:lnTo>
                  <a:lnTo>
                    <a:pt x="7639" y="16239"/>
                  </a:lnTo>
                  <a:lnTo>
                    <a:pt x="7633" y="16230"/>
                  </a:lnTo>
                  <a:lnTo>
                    <a:pt x="7630" y="16221"/>
                  </a:lnTo>
                  <a:lnTo>
                    <a:pt x="7626" y="16210"/>
                  </a:lnTo>
                  <a:lnTo>
                    <a:pt x="7624" y="16201"/>
                  </a:lnTo>
                  <a:lnTo>
                    <a:pt x="7621" y="16191"/>
                  </a:lnTo>
                  <a:lnTo>
                    <a:pt x="7619" y="16179"/>
                  </a:lnTo>
                  <a:lnTo>
                    <a:pt x="7618" y="16169"/>
                  </a:lnTo>
                  <a:lnTo>
                    <a:pt x="7508" y="16145"/>
                  </a:lnTo>
                  <a:lnTo>
                    <a:pt x="7455" y="16393"/>
                  </a:lnTo>
                  <a:lnTo>
                    <a:pt x="7565" y="16416"/>
                  </a:lnTo>
                  <a:lnTo>
                    <a:pt x="7582" y="1634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pic>
          <p:nvPicPr>
            <p:cNvPr id="21" name="Picture 3" descr="F:\2. GPTW\ARGENTINA\Templates\Iconos dimensiones\png_no_title\camaraderi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729" y="1643050"/>
              <a:ext cx="987425" cy="987425"/>
            </a:xfrm>
            <a:prstGeom prst="rect">
              <a:avLst/>
            </a:prstGeom>
            <a:noFill/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729788"/>
            <a:ext cx="7860255" cy="38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2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200" b="1" dirty="0">
                <a:solidFill>
                  <a:srgbClr val="6E2449"/>
                </a:solidFill>
              </a:rPr>
              <a:t>Dimensión Camaradería</a:t>
            </a:r>
            <a:br>
              <a:rPr lang="es-A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Comparación con año anterior y </a:t>
            </a:r>
            <a:r>
              <a:rPr lang="es-AR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3" y="1899951"/>
            <a:ext cx="8162934" cy="30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/>
        </p:nvSpPr>
        <p:spPr bwMode="auto">
          <a:xfrm rot="2454621">
            <a:off x="2087817" y="6102297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rot="12739571">
            <a:off x="2130055" y="1335089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58325" y="1499907"/>
            <a:ext cx="7214133" cy="4805355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3" name="9 Rectángulo"/>
          <p:cNvSpPr/>
          <p:nvPr/>
        </p:nvSpPr>
        <p:spPr>
          <a:xfrm>
            <a:off x="1643416" y="1235154"/>
            <a:ext cx="625025" cy="533839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547109" y="615010"/>
            <a:ext cx="7064304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/>
          </p:nvPr>
        </p:nvGraphicFramePr>
        <p:xfrm>
          <a:off x="2382164" y="1521201"/>
          <a:ext cx="1895631" cy="4700481"/>
        </p:xfrm>
        <a:graphic>
          <a:graphicData uri="http://schemas.openxmlformats.org/drawingml/2006/table">
            <a:tbl>
              <a:tblPr/>
              <a:tblGrid>
                <a:gridCol w="1895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Comunicación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Competencia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Integridad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Respaldo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Participación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Cuidado de las Personas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Equidad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Ausencia de Favoritismo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Justicia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Trabajo Personal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Equipo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Empresa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93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Relaciones Interpersonales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Hospitalidad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Sentido de Pertenencia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0" name="TextBox 8"/>
          <p:cNvSpPr txBox="1"/>
          <p:nvPr/>
        </p:nvSpPr>
        <p:spPr>
          <a:xfrm rot="16200000">
            <a:off x="911194" y="1833367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21" name="TextBox 10"/>
          <p:cNvSpPr txBox="1"/>
          <p:nvPr/>
        </p:nvSpPr>
        <p:spPr>
          <a:xfrm rot="16200000">
            <a:off x="1035651" y="275741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23" name="TextBox 12"/>
          <p:cNvSpPr txBox="1"/>
          <p:nvPr/>
        </p:nvSpPr>
        <p:spPr>
          <a:xfrm rot="16200000">
            <a:off x="882982" y="3736098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 rot="16200000">
            <a:off x="1077874" y="4706267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 rot="16200000">
            <a:off x="880960" y="571320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8" y="1252419"/>
            <a:ext cx="6729215" cy="54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0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7482895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 rot="2454621">
            <a:off x="1659588" y="6103240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2739571">
            <a:off x="1697869" y="1554856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9 Rectángulo"/>
          <p:cNvSpPr/>
          <p:nvPr/>
        </p:nvSpPr>
        <p:spPr>
          <a:xfrm>
            <a:off x="759845" y="1566552"/>
            <a:ext cx="6870785" cy="4901927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9 Rectángulo"/>
          <p:cNvSpPr/>
          <p:nvPr/>
        </p:nvSpPr>
        <p:spPr>
          <a:xfrm>
            <a:off x="1221320" y="1454922"/>
            <a:ext cx="636932" cy="5148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5128" y="1933383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69585" y="285743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916" y="3836114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11808" y="4806283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14894" y="581322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  <p:sp>
        <p:nvSpPr>
          <p:cNvPr id="36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4" name="Rectangle 17"/>
          <p:cNvSpPr/>
          <p:nvPr/>
        </p:nvSpPr>
        <p:spPr>
          <a:xfrm>
            <a:off x="7630630" y="2766873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7"/>
          <p:cNvSpPr txBox="1"/>
          <p:nvPr/>
        </p:nvSpPr>
        <p:spPr>
          <a:xfrm rot="5400000">
            <a:off x="6617709" y="3621638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491739" y="4627385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69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39" y="943981"/>
            <a:ext cx="5655201" cy="54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10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8166100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CONFIANZA: Fortalezas y Oportunidades de Mejora 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01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3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1267427"/>
            <a:ext cx="7736694" cy="501780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6</a:t>
            </a:fld>
            <a:endParaRPr lang="es-AR"/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Estadísticas globales </a:t>
            </a:r>
          </a:p>
        </p:txBody>
      </p:sp>
      <p:sp>
        <p:nvSpPr>
          <p:cNvPr id="24" name="23 Subtítulo"/>
          <p:cNvSpPr>
            <a:spLocks noGrp="1"/>
          </p:cNvSpPr>
          <p:nvPr>
            <p:ph type="subTitle" idx="13"/>
          </p:nvPr>
        </p:nvSpPr>
        <p:spPr>
          <a:xfrm>
            <a:off x="611504" y="362617"/>
            <a:ext cx="6246495" cy="400110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Cada año realizamos el estudio de clima más grande del mundo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04" y="4686301"/>
            <a:ext cx="1708786" cy="15497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</a:t>
            </a:r>
          </a:p>
          <a:p>
            <a:pPr marL="0" lvl="2"/>
            <a:r>
              <a:rPr lang="es-ES" sz="4400" dirty="0">
                <a:solidFill>
                  <a:schemeClr val="accent1"/>
                </a:solidFill>
                <a:latin typeface="HelveticaNeueLT Std" pitchFamily="34" charset="0"/>
              </a:rPr>
              <a:t>7.200</a:t>
            </a:r>
            <a:r>
              <a:rPr lang="es-ES" dirty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empresas participan en nuestros rankings en más de 45 países</a:t>
            </a:r>
          </a:p>
          <a:p>
            <a:endParaRPr lang="es-AR" sz="1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9415" y="1685176"/>
            <a:ext cx="2226568" cy="11087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 </a:t>
            </a:r>
            <a:r>
              <a:rPr lang="es-ES" sz="3200" b="1" dirty="0">
                <a:solidFill>
                  <a:schemeClr val="accent1"/>
                </a:solidFill>
                <a:latin typeface="HelveticaNeueLT Std" pitchFamily="34" charset="0"/>
              </a:rPr>
              <a:t>5</a:t>
            </a:r>
            <a:r>
              <a:rPr lang="es-ES" sz="1200" dirty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millones de personas contestan nuestra encuesta Trust </a:t>
            </a:r>
            <a:r>
              <a:rPr lang="es-A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6857" y="3536934"/>
            <a:ext cx="1393602" cy="1508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Publicamos </a:t>
            </a:r>
            <a:r>
              <a:rPr lang="es-AR" sz="4000" b="1" dirty="0">
                <a:solidFill>
                  <a:schemeClr val="accent1"/>
                </a:solidFill>
                <a:latin typeface="HelveticaNeueLT Std" pitchFamily="34" charset="0"/>
              </a:rPr>
              <a:t>47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</a:t>
            </a:r>
          </a:p>
          <a:p>
            <a:pPr marL="0" lvl="2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listas nacionales, 3 regionales y una mundial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51313" y="3304006"/>
            <a:ext cx="206438" cy="403943"/>
            <a:chOff x="4651313" y="3094932"/>
            <a:chExt cx="206438" cy="40394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" name="Oval 14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42086" y="3911247"/>
            <a:ext cx="206438" cy="403943"/>
            <a:chOff x="4651313" y="3094932"/>
            <a:chExt cx="206438" cy="403943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88224" y="5901278"/>
            <a:ext cx="206438" cy="403943"/>
            <a:chOff x="4651313" y="3094932"/>
            <a:chExt cx="206438" cy="403943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" name="Oval 28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03222" y="6105207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Nuevas oficinas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3639" y="3275096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Hungría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83716" y="3863625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Qatar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485005" y="4407733"/>
            <a:ext cx="206438" cy="403943"/>
            <a:chOff x="4651313" y="3094932"/>
            <a:chExt cx="206438" cy="40394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3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34" name="TextBox 30"/>
          <p:cNvSpPr txBox="1"/>
          <p:nvPr/>
        </p:nvSpPr>
        <p:spPr>
          <a:xfrm>
            <a:off x="6626635" y="4360111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Singapur</a:t>
            </a:r>
          </a:p>
        </p:txBody>
      </p:sp>
    </p:spTree>
    <p:extLst>
      <p:ext uri="{BB962C8B-B14F-4D97-AF65-F5344CB8AC3E}">
        <p14:creationId xmlns:p14="http://schemas.microsoft.com/office/powerpoint/2010/main" val="242682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Fortalezas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694292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primeras 10 sentencias con diferencias significativas mayores a los 5 puntos porcentuales respecto al Promedio General.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2928938" y="1728015"/>
            <a:ext cx="5687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N°    Sentencia                                                                                        2016    2016 - PG  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666022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69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5" y="2168704"/>
            <a:ext cx="7556110" cy="31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2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Oportunidades de Mejora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694292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primeras 10 sentencias con diferencias significativas mayores a los 5 puntos porcentuales respecto al Promedio General.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2928938" y="1728015"/>
            <a:ext cx="5687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N°    Sentencia                                                                                        2016    2016 - PG  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666022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69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5" y="2168704"/>
            <a:ext cx="7556110" cy="31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33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Resultados por demografías </a:t>
            </a: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4621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Cargo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41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44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Género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2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Antigüedad en la Empresa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2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Jornada Laboral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9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Lob</a:t>
            </a:r>
            <a:b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</a:b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65" y="1718385"/>
            <a:ext cx="7687489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4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Lob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568219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479448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1056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Lob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9" y="1763274"/>
            <a:ext cx="7647732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43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Cloud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Services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10" y="1181407"/>
            <a:ext cx="7964805" cy="45432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Development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3" y="1778081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8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GBU´s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/IBU´S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01" y="1706205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87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7" y="547939"/>
            <a:ext cx="6545706" cy="546528"/>
          </a:xfrm>
        </p:spPr>
        <p:txBody>
          <a:bodyPr>
            <a:noAutofit/>
          </a:bodyPr>
          <a:lstStyle/>
          <a:p>
            <a:r>
              <a:rPr lang="es-A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G&amp;A/</a:t>
            </a:r>
            <a:r>
              <a:rPr lang="es-A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Manufacturing</a:t>
            </a:r>
            <a:r>
              <a:rPr lang="es-A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(SSC &amp; </a:t>
            </a:r>
            <a:r>
              <a:rPr lang="es-A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Others</a:t>
            </a:r>
            <a:r>
              <a:rPr lang="es-A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endParaRPr lang="es-AR" sz="24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0377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13" y="1660838"/>
            <a:ext cx="3089407" cy="41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94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IT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682832"/>
            <a:ext cx="32997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5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Sales CEO Office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62" y="1606145"/>
            <a:ext cx="3084621" cy="41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2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Support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8" y="1518777"/>
            <a:ext cx="3095165" cy="41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93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Eduardo </a:t>
            </a:r>
            <a:r>
              <a:rPr lang="pt-B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Lopez´s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Org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(excl. Consulting)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97216" y="1164390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59" y="1706954"/>
            <a:ext cx="4966857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Consulting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856920"/>
            <a:ext cx="4014565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3" y="748422"/>
            <a:ext cx="6069887" cy="6924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s-ES_tradnl" sz="2800" dirty="0">
                <a:latin typeface="HelveticaNeueLT Std" pitchFamily="34" charset="0"/>
              </a:rPr>
              <a:t>Beneficios de ser un excelente lugar para trabajar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4" name="Picture 4" descr="G:\Argentina\Marketing\2. GPTW\ARGENTINA\Templates\Beneficios\2016\Beneficios Esp\Comp-Mercado-Valores-20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"/>
          <a:stretch/>
        </p:blipFill>
        <p:spPr bwMode="auto">
          <a:xfrm>
            <a:off x="484501" y="1440851"/>
            <a:ext cx="8303899" cy="48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71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01" y="1790438"/>
            <a:ext cx="6871441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36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Deal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Management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90" y="1682832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65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Education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65" y="1671638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2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086311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589038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Finance &amp; Operations (Cheryl McDowell´s)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28" y="1589038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15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HR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671638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62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42948" y="578403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Legal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671638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687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Licenses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13" y="1742232"/>
            <a:ext cx="6871441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99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Licenses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(Cont.)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15" y="1488038"/>
            <a:ext cx="5677317" cy="42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46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LMS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435586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71" y="1622890"/>
            <a:ext cx="22736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1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anualizado del retorno del mercado de valores 1998-2015</a:t>
            </a:r>
          </a:p>
        </p:txBody>
      </p:sp>
      <p:sp>
        <p:nvSpPr>
          <p:cNvPr id="15" name="14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pic>
        <p:nvPicPr>
          <p:cNvPr id="7" name="Picture 2" descr="G:\Argentina\Marketing\2. GPTW\ARGENTINA\Templates\Beneficios\2016\Beneficios Esp\2016-Comparative-Cumulative-St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8" y="1435100"/>
            <a:ext cx="8689012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60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Marketing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435586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589038"/>
            <a:ext cx="43259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35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Recruiting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435586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07" y="1428132"/>
            <a:ext cx="3330657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4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LAD 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Support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435586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599638"/>
            <a:ext cx="3099850" cy="41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21946" y="551577"/>
            <a:ext cx="682400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Región </a:t>
            </a:r>
            <a:endParaRPr lang="es-AR" sz="28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51068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435586"/>
            <a:ext cx="1781041" cy="8386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10" y="1536879"/>
            <a:ext cx="3330657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2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750789"/>
            <a:ext cx="6989447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Cantidad de Reuniones de Devolución (</a:t>
            </a:r>
            <a:r>
              <a:rPr lang="es-AR" sz="2800" dirty="0" err="1">
                <a:latin typeface="HelveticaNeueLT Std" pitchFamily="34" charset="0"/>
              </a:rPr>
              <a:t>Feedback</a:t>
            </a:r>
            <a:r>
              <a:rPr lang="es-AR" sz="2800" dirty="0">
                <a:latin typeface="HelveticaNeueLT Std" pitchFamily="34" charset="0"/>
              </a:rPr>
              <a:t>)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91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7" y="547939"/>
            <a:ext cx="6585462" cy="546528"/>
          </a:xfrm>
        </p:spPr>
        <p:txBody>
          <a:bodyPr>
            <a:noAutofit/>
          </a:bodyPr>
          <a:lstStyle/>
          <a:p>
            <a:pPr algn="l"/>
            <a:r>
              <a:rPr lang="es-A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Cantidad de Reuniones de </a:t>
            </a:r>
            <a:r>
              <a:rPr lang="es-A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Feedback</a:t>
            </a:r>
            <a:r>
              <a:rPr lang="es-A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en FY16</a:t>
            </a: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42948" y="1079686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11504" y="676531"/>
            <a:ext cx="6246495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Motivo de Permanencia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1459333"/>
            <a:ext cx="8703828" cy="48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 Título"/>
          <p:cNvSpPr>
            <a:spLocks noGrp="1"/>
          </p:cNvSpPr>
          <p:nvPr>
            <p:ph type="title"/>
          </p:nvPr>
        </p:nvSpPr>
        <p:spPr>
          <a:xfrm>
            <a:off x="611504" y="689410"/>
            <a:ext cx="6246495" cy="546528"/>
          </a:xfrm>
        </p:spPr>
        <p:txBody>
          <a:bodyPr>
            <a:noAutofit/>
          </a:bodyPr>
          <a:lstStyle/>
          <a:p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Relación Motivo de Permanencia vs Percepción y Promedio General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0" y="5050385"/>
            <a:ext cx="2534536" cy="142859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62" y="1147865"/>
            <a:ext cx="8284908" cy="46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21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Próximos pasos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98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3" y="3451539"/>
            <a:ext cx="1348853" cy="2617792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042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HelveticaNeueLT Std" pitchFamily="34" charset="0"/>
              </a:rPr>
              <a:t>Interpretando sus resultados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503" y="1540793"/>
            <a:ext cx="7789547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interpretar sus resultados, recomendamos que relea y analice el material presentado en el siguiente orden: </a:t>
            </a:r>
          </a:p>
          <a:p>
            <a:pPr algn="just">
              <a:spcBef>
                <a:spcPts val="600"/>
              </a:spcBef>
            </a:pPr>
            <a:endParaRPr lang="es-AR" sz="1300" b="1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Tasa de respuesta consolidada y por áreas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analizar la participacion de los colaboradores.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Indicadores generales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cuál ha sido la evolución de los mismos. 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Resultados por dimensiones y subdimensiones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, poniendo atención a sus fortalezas y oportunidades de mejora así como también a la evolución de estas dimensiones.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Recorra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resultados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por los diferentes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cortes demográficos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las tendencias que ellos presentan.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Vea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principales motivos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por los cuales los colaboradores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permanecen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en la organización y su relación con la Percepción y el Promedio General.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Repase los temas que presentan  mayor recurrencia entre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comentarios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de los colaboradores, y compárelos con las fortalezas y oportunidades de mejora identificadas.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endParaRPr lang="es-AR" sz="1300" dirty="0">
              <a:solidFill>
                <a:srgbClr val="4BACC6">
                  <a:lumMod val="75000"/>
                </a:srgbClr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srgbClr val="AA272F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2479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alizado 1">
      <a:dk1>
        <a:sysClr val="windowText" lastClr="000000"/>
      </a:dk1>
      <a:lt1>
        <a:sysClr val="window" lastClr="FFFFFF"/>
      </a:lt1>
      <a:dk2>
        <a:srgbClr val="AA272F"/>
      </a:dk2>
      <a:lt2>
        <a:srgbClr val="DA6069"/>
      </a:lt2>
      <a:accent1>
        <a:srgbClr val="AA272F"/>
      </a:accent1>
      <a:accent2>
        <a:srgbClr val="C22C37"/>
      </a:accent2>
      <a:accent3>
        <a:srgbClr val="D0303B"/>
      </a:accent3>
      <a:accent4>
        <a:srgbClr val="D9555E"/>
      </a:accent4>
      <a:accent5>
        <a:srgbClr val="E17980"/>
      </a:accent5>
      <a:accent6>
        <a:srgbClr val="E8989E"/>
      </a:accent6>
      <a:hlink>
        <a:srgbClr val="0C0C0C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0" ma:contentTypeDescription="Create a new document." ma:contentTypeScope="" ma:versionID="6d2321eb470acc7dec300224a0d0a84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1a5510ac1a642cc309ccb7be38155f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FABE37-F3E3-4493-94C2-53B5F9138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44B972-F8AD-4CD1-A31A-D8176E92D7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FDA265C-1619-413C-AEE5-7DE43A150E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Nuevo Template en 3 colores -  2013</Template>
  <TotalTime>6265</TotalTime>
  <Words>3344</Words>
  <Application>Microsoft Office PowerPoint</Application>
  <PresentationFormat>Presentación en pantalla (4:3)</PresentationFormat>
  <Paragraphs>763</Paragraphs>
  <Slides>105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105</vt:i4>
      </vt:variant>
    </vt:vector>
  </HeadingPairs>
  <TitlesOfParts>
    <vt:vector size="119" baseType="lpstr">
      <vt:lpstr>ＭＳ Ｐゴシック</vt:lpstr>
      <vt:lpstr>HelveticaNeueLT Std ExtBlk Cn</vt:lpstr>
      <vt:lpstr>Times New Roman</vt:lpstr>
      <vt:lpstr>HelveticaNeueLT Std Thin</vt:lpstr>
      <vt:lpstr>HelveticaNeueLT Std Blk Cn</vt:lpstr>
      <vt:lpstr>HelveticaNeueLT Std Lt</vt:lpstr>
      <vt:lpstr>HelveticaNeueLT Std</vt:lpstr>
      <vt:lpstr>Memphis LT Std Medium</vt:lpstr>
      <vt:lpstr>Arial</vt:lpstr>
      <vt:lpstr>Century Schoolbook</vt:lpstr>
      <vt:lpstr>Calibri</vt:lpstr>
      <vt:lpstr>Wingdings</vt:lpstr>
      <vt:lpstr>Memphis LT Std Light</vt:lpstr>
      <vt:lpstr>2_Office Theme</vt:lpstr>
      <vt:lpstr>Informe de Resultados Trust Index©</vt:lpstr>
      <vt:lpstr>Contenido</vt:lpstr>
      <vt:lpstr>Objetivos del Informe</vt:lpstr>
      <vt:lpstr>Quiénes somos</vt:lpstr>
      <vt:lpstr>¿Quién es Great Place to Work®?</vt:lpstr>
      <vt:lpstr>Estadísticas globales </vt:lpstr>
      <vt:lpstr>Beneficios</vt:lpstr>
      <vt:lpstr>Beneficios de ser un excelente lugar para trabajar</vt:lpstr>
      <vt:lpstr>Comparativo anualizado del retorno del mercado de valores 1998-2015</vt:lpstr>
      <vt:lpstr>Comparativo acumulado del retorno del mercado de valores</vt:lpstr>
      <vt:lpstr>Nuestro abordaje</vt:lpstr>
      <vt:lpstr>Nuestro abordaje</vt:lpstr>
      <vt:lpstr>Nuestro Modelo</vt:lpstr>
      <vt:lpstr>Perspectiva del Colaborador</vt:lpstr>
      <vt:lpstr>Modelo© Great Place to Work®: </vt:lpstr>
      <vt:lpstr>Benchmark</vt:lpstr>
      <vt:lpstr>Presentación de resultados</vt:lpstr>
      <vt:lpstr>Características del benchmark 2015</vt:lpstr>
      <vt:lpstr>Ranking 2015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Informe de Resultados Trust Index©</vt:lpstr>
      <vt:lpstr>Fuentes de Información</vt:lpstr>
      <vt:lpstr>Trust Index©: Metodología utilizada</vt:lpstr>
      <vt:lpstr>Ficha técnica</vt:lpstr>
      <vt:lpstr>Cargo</vt:lpstr>
      <vt:lpstr>Edad</vt:lpstr>
      <vt:lpstr>Género</vt:lpstr>
      <vt:lpstr>Antigüedad en la Empresa</vt:lpstr>
      <vt:lpstr>Jornada Laboral</vt:lpstr>
      <vt:lpstr>Lob</vt:lpstr>
      <vt:lpstr>Resultados Generales</vt:lpstr>
      <vt:lpstr>Presentación de PowerPoint</vt:lpstr>
      <vt:lpstr>Evolución 2005 - 2016</vt:lpstr>
      <vt:lpstr>Presentación de PowerPoint</vt:lpstr>
      <vt:lpstr>Evolución 2005 -2016</vt:lpstr>
      <vt:lpstr>Comentarios de los colaboradores Temas más recurrentes </vt:lpstr>
      <vt:lpstr>Comentarios de los colaboradores Temas más recurrentes </vt:lpstr>
      <vt:lpstr>Comentarios de los colaboradores Temas más recurrentes – Evolución año anterior </vt:lpstr>
      <vt:lpstr>Comentarios de los colaboradores Temas más recurrentes – Evolución año anterior </vt:lpstr>
      <vt:lpstr>Resultados por Dimensión</vt:lpstr>
      <vt:lpstr>Resultados Confianza - Dimensión Credibilidad </vt:lpstr>
      <vt:lpstr>Resultados por sentencia - Dimensión Credibilidad </vt:lpstr>
      <vt:lpstr>Resultados Confianza - Dimensión Respeto</vt:lpstr>
      <vt:lpstr>Resultados por sentencia - Dimensión Respeto </vt:lpstr>
      <vt:lpstr>Resultados Confianza - Dimensión Imparcialidad</vt:lpstr>
      <vt:lpstr>Resultados por sentencia - Dimensión Imparcialidad </vt:lpstr>
      <vt:lpstr>Resultados Dimensión Orgullo</vt:lpstr>
      <vt:lpstr>Resultados por sentencia - Dimensión Orgullo </vt:lpstr>
      <vt:lpstr>Resultados Dimensión Camaradería</vt:lpstr>
      <vt:lpstr>Resultados por sentencia - Dimensión Camaradería </vt:lpstr>
      <vt:lpstr>Síntesis de dimensiones y sub-dimensiones</vt:lpstr>
      <vt:lpstr>Síntesis de dimensiones y sub-dimensiones</vt:lpstr>
      <vt:lpstr>CONFIANZA: Fortalezas y Oportunidades de Mejora </vt:lpstr>
      <vt:lpstr>Fortalezas Confianza</vt:lpstr>
      <vt:lpstr>Oportunidades de Mejora Confianza</vt:lpstr>
      <vt:lpstr>Resultados por demografías </vt:lpstr>
      <vt:lpstr>Resultados por Cargo</vt:lpstr>
      <vt:lpstr>Resultados por Edad</vt:lpstr>
      <vt:lpstr>Resultados por Género</vt:lpstr>
      <vt:lpstr>Resultados por Antigüedad en la Empresa</vt:lpstr>
      <vt:lpstr>Resultados por Jornada Laboral</vt:lpstr>
      <vt:lpstr>Resultados por Lob </vt:lpstr>
      <vt:lpstr>Resultados por Lob</vt:lpstr>
      <vt:lpstr>Resultados por Lob</vt:lpstr>
      <vt:lpstr>Resultados por Cloud Services</vt:lpstr>
      <vt:lpstr>Resultados por Development</vt:lpstr>
      <vt:lpstr>Resultados por GBU´s/IBU´S</vt:lpstr>
      <vt:lpstr>Resultados por Global G&amp;A/Manufacturing (SSC &amp; Others) </vt:lpstr>
      <vt:lpstr>Resultados por Global IT </vt:lpstr>
      <vt:lpstr>Resultados por Global Sales CEO Office </vt:lpstr>
      <vt:lpstr>Resultados por Product Support </vt:lpstr>
      <vt:lpstr>Resultados por Eduardo Lopez´s Org (excl. Consulting) </vt:lpstr>
      <vt:lpstr>Resultados por LAD Consulting </vt:lpstr>
      <vt:lpstr>Resultados por LAD Customer Services </vt:lpstr>
      <vt:lpstr>Resultados por LAD Deal Management </vt:lpstr>
      <vt:lpstr>Resultados por LAD Education </vt:lpstr>
      <vt:lpstr>Resultados por LAD Facilities </vt:lpstr>
      <vt:lpstr>Resultados por LAD Finance &amp; Operations (Cheryl McDowell´s) </vt:lpstr>
      <vt:lpstr>Resultados por LAD HR </vt:lpstr>
      <vt:lpstr>Resultados por LAD Legal </vt:lpstr>
      <vt:lpstr>Resultados por LAD Licenses &amp; Systems </vt:lpstr>
      <vt:lpstr>Resultados por LAD Licenses &amp; Systems (Cont.) </vt:lpstr>
      <vt:lpstr>Resultados por LAD LMS </vt:lpstr>
      <vt:lpstr>Resultados por LAD Marketing </vt:lpstr>
      <vt:lpstr>Resultados por LAD Recruiting </vt:lpstr>
      <vt:lpstr>Resultados por LAD Support </vt:lpstr>
      <vt:lpstr>Resultados por Región </vt:lpstr>
      <vt:lpstr>Cantidad de Reuniones de Devolución (Feedback)</vt:lpstr>
      <vt:lpstr>Resultados por Cantidad de Reuniones de Feedback en FY16</vt:lpstr>
      <vt:lpstr>Motivo de Permanencia</vt:lpstr>
      <vt:lpstr>Relación Motivo de Permanencia vs Percepción y Promedio General</vt:lpstr>
      <vt:lpstr>Próximos pasos</vt:lpstr>
      <vt:lpstr>Interpretando sus resultados</vt:lpstr>
      <vt:lpstr>Definiendo Acciones</vt:lpstr>
      <vt:lpstr>Ciclo de transformación</vt:lpstr>
      <vt:lpstr>Material  Anexo</vt:lpstr>
      <vt:lpstr>Trust Index© : ¿Cómo se interpretan los datos?</vt:lpstr>
      <vt:lpstr>Listado de Comentarios</vt:lpstr>
      <vt:lpstr>Presentación de PowerPoint</vt:lpstr>
    </vt:vector>
  </TitlesOfParts>
  <Company>IvicroSA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Great Place to Work</dc:creator>
  <cp:lastModifiedBy>Adriana Orellana</cp:lastModifiedBy>
  <cp:revision>454</cp:revision>
  <cp:lastPrinted>2016-04-29T13:39:32Z</cp:lastPrinted>
  <dcterms:created xsi:type="dcterms:W3CDTF">2013-09-04T14:28:16Z</dcterms:created>
  <dcterms:modified xsi:type="dcterms:W3CDTF">2016-11-09T16:27:19Z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